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71" r:id="rId5"/>
    <p:sldId id="257" r:id="rId6"/>
    <p:sldId id="264" r:id="rId7"/>
    <p:sldId id="258" r:id="rId8"/>
    <p:sldId id="260" r:id="rId9"/>
    <p:sldId id="269" r:id="rId10"/>
    <p:sldId id="261" r:id="rId11"/>
    <p:sldId id="270" r:id="rId12"/>
    <p:sldId id="262" r:id="rId13"/>
    <p:sldId id="265" r:id="rId14"/>
    <p:sldId id="266" r:id="rId15"/>
    <p:sldId id="263" r:id="rId16"/>
    <p:sldId id="27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9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71"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GE IP" userId="9a878d2787c7ff93" providerId="LiveId" clId="{2BC9192D-94AF-8E47-A939-E87897EE542E}"/>
    <pc:docChg chg="addSld delSld">
      <pc:chgData name="SIMGE IP" userId="9a878d2787c7ff93" providerId="LiveId" clId="{2BC9192D-94AF-8E47-A939-E87897EE542E}" dt="2024-06-12T22:00:02.258" v="3" actId="2696"/>
      <pc:docMkLst>
        <pc:docMk/>
      </pc:docMkLst>
      <pc:sldChg chg="new del">
        <pc:chgData name="SIMGE IP" userId="9a878d2787c7ff93" providerId="LiveId" clId="{2BC9192D-94AF-8E47-A939-E87897EE542E}" dt="2024-06-12T22:00:02.258" v="3" actId="2696"/>
        <pc:sldMkLst>
          <pc:docMk/>
          <pc:sldMk cId="45196122" sldId="273"/>
        </pc:sldMkLst>
      </pc:sldChg>
      <pc:sldChg chg="new del">
        <pc:chgData name="SIMGE IP" userId="9a878d2787c7ff93" providerId="LiveId" clId="{2BC9192D-94AF-8E47-A939-E87897EE542E}" dt="2024-06-12T21:54:12.600" v="1" actId="2696"/>
        <pc:sldMkLst>
          <pc:docMk/>
          <pc:sldMk cId="3947220809" sldId="273"/>
        </pc:sldMkLst>
      </pc:sldChg>
    </pc:docChg>
  </pc:docChgLst>
  <pc:docChgLst>
    <pc:chgData name="SIMGE IP" userId="9a878d2787c7ff93" providerId="LiveId" clId="{F4A4D6B6-214F-4B72-951B-33E9748F7B4A}"/>
    <pc:docChg chg="undo redo custSel addSld delSld modSld sldOrd">
      <pc:chgData name="SIMGE IP" userId="9a878d2787c7ff93" providerId="LiveId" clId="{F4A4D6B6-214F-4B72-951B-33E9748F7B4A}" dt="2024-06-07T19:07:15.884" v="1901" actId="1076"/>
      <pc:docMkLst>
        <pc:docMk/>
      </pc:docMkLst>
      <pc:sldChg chg="addSp delSp modSp mod">
        <pc:chgData name="SIMGE IP" userId="9a878d2787c7ff93" providerId="LiveId" clId="{F4A4D6B6-214F-4B72-951B-33E9748F7B4A}" dt="2024-06-03T11:25:07.421" v="561" actId="1076"/>
        <pc:sldMkLst>
          <pc:docMk/>
          <pc:sldMk cId="1090635086" sldId="256"/>
        </pc:sldMkLst>
        <pc:spChg chg="add mod">
          <ac:chgData name="SIMGE IP" userId="9a878d2787c7ff93" providerId="LiveId" clId="{F4A4D6B6-214F-4B72-951B-33E9748F7B4A}" dt="2024-06-03T11:10:14.701" v="173" actId="1076"/>
          <ac:spMkLst>
            <pc:docMk/>
            <pc:sldMk cId="1090635086" sldId="256"/>
            <ac:spMk id="4" creationId="{372FF316-081B-62BE-DC8F-49BDC168DD69}"/>
          </ac:spMkLst>
        </pc:spChg>
        <pc:spChg chg="add del mod">
          <ac:chgData name="SIMGE IP" userId="9a878d2787c7ff93" providerId="LiveId" clId="{F4A4D6B6-214F-4B72-951B-33E9748F7B4A}" dt="2024-06-03T11:10:08.832" v="172" actId="1076"/>
          <ac:spMkLst>
            <pc:docMk/>
            <pc:sldMk cId="1090635086" sldId="256"/>
            <ac:spMk id="6" creationId="{C5D27717-940E-9D30-4947-9FB0E7DD435C}"/>
          </ac:spMkLst>
        </pc:spChg>
        <pc:picChg chg="mod">
          <ac:chgData name="SIMGE IP" userId="9a878d2787c7ff93" providerId="LiveId" clId="{F4A4D6B6-214F-4B72-951B-33E9748F7B4A}" dt="2024-06-03T11:25:07.421" v="561" actId="1076"/>
          <ac:picMkLst>
            <pc:docMk/>
            <pc:sldMk cId="1090635086" sldId="256"/>
            <ac:picMk id="5" creationId="{D1DC6158-AA11-6D03-24D3-B774136F65DF}"/>
          </ac:picMkLst>
        </pc:picChg>
      </pc:sldChg>
      <pc:sldChg chg="modSp mod">
        <pc:chgData name="SIMGE IP" userId="9a878d2787c7ff93" providerId="LiveId" clId="{F4A4D6B6-214F-4B72-951B-33E9748F7B4A}" dt="2024-06-03T21:03:30.137" v="1897" actId="1076"/>
        <pc:sldMkLst>
          <pc:docMk/>
          <pc:sldMk cId="1797225754" sldId="257"/>
        </pc:sldMkLst>
        <pc:spChg chg="mod">
          <ac:chgData name="SIMGE IP" userId="9a878d2787c7ff93" providerId="LiveId" clId="{F4A4D6B6-214F-4B72-951B-33E9748F7B4A}" dt="2024-06-03T21:03:30.137" v="1897" actId="1076"/>
          <ac:spMkLst>
            <pc:docMk/>
            <pc:sldMk cId="1797225754" sldId="257"/>
            <ac:spMk id="4" creationId="{372FF316-081B-62BE-DC8F-49BDC168DD69}"/>
          </ac:spMkLst>
        </pc:spChg>
        <pc:spChg chg="mod">
          <ac:chgData name="SIMGE IP" userId="9a878d2787c7ff93" providerId="LiveId" clId="{F4A4D6B6-214F-4B72-951B-33E9748F7B4A}" dt="2024-06-03T20:33:51.708" v="1674" actId="2710"/>
          <ac:spMkLst>
            <pc:docMk/>
            <pc:sldMk cId="1797225754" sldId="257"/>
            <ac:spMk id="6" creationId="{C5D27717-940E-9D30-4947-9FB0E7DD435C}"/>
          </ac:spMkLst>
        </pc:spChg>
      </pc:sldChg>
      <pc:sldChg chg="addSp delSp modSp mod">
        <pc:chgData name="SIMGE IP" userId="9a878d2787c7ff93" providerId="LiveId" clId="{F4A4D6B6-214F-4B72-951B-33E9748F7B4A}" dt="2024-06-03T20:34:36.349" v="1678" actId="1076"/>
        <pc:sldMkLst>
          <pc:docMk/>
          <pc:sldMk cId="2494399781" sldId="258"/>
        </pc:sldMkLst>
        <pc:spChg chg="del mod">
          <ac:chgData name="SIMGE IP" userId="9a878d2787c7ff93" providerId="LiveId" clId="{F4A4D6B6-214F-4B72-951B-33E9748F7B4A}" dt="2024-06-03T11:09:56.672" v="169" actId="21"/>
          <ac:spMkLst>
            <pc:docMk/>
            <pc:sldMk cId="2494399781" sldId="258"/>
            <ac:spMk id="4" creationId="{372FF316-081B-62BE-DC8F-49BDC168DD69}"/>
          </ac:spMkLst>
        </pc:spChg>
        <pc:spChg chg="add del mod">
          <ac:chgData name="SIMGE IP" userId="9a878d2787c7ff93" providerId="LiveId" clId="{F4A4D6B6-214F-4B72-951B-33E9748F7B4A}" dt="2024-06-03T20:34:36.349" v="1678" actId="1076"/>
          <ac:spMkLst>
            <pc:docMk/>
            <pc:sldMk cId="2494399781" sldId="258"/>
            <ac:spMk id="6" creationId="{C5D27717-940E-9D30-4947-9FB0E7DD435C}"/>
          </ac:spMkLst>
        </pc:spChg>
      </pc:sldChg>
      <pc:sldChg chg="delSp modSp del mod">
        <pc:chgData name="SIMGE IP" userId="9a878d2787c7ff93" providerId="LiveId" clId="{F4A4D6B6-214F-4B72-951B-33E9748F7B4A}" dt="2024-06-03T11:08:50.996" v="158" actId="2696"/>
        <pc:sldMkLst>
          <pc:docMk/>
          <pc:sldMk cId="161188343" sldId="259"/>
        </pc:sldMkLst>
        <pc:spChg chg="del mod">
          <ac:chgData name="SIMGE IP" userId="9a878d2787c7ff93" providerId="LiveId" clId="{F4A4D6B6-214F-4B72-951B-33E9748F7B4A}" dt="2024-06-03T11:06:08.877" v="130"/>
          <ac:spMkLst>
            <pc:docMk/>
            <pc:sldMk cId="161188343" sldId="259"/>
            <ac:spMk id="6" creationId="{C5D27717-940E-9D30-4947-9FB0E7DD435C}"/>
          </ac:spMkLst>
        </pc:spChg>
      </pc:sldChg>
      <pc:sldChg chg="modSp mod">
        <pc:chgData name="SIMGE IP" userId="9a878d2787c7ff93" providerId="LiveId" clId="{F4A4D6B6-214F-4B72-951B-33E9748F7B4A}" dt="2024-06-07T19:07:15.884" v="1901" actId="1076"/>
        <pc:sldMkLst>
          <pc:docMk/>
          <pc:sldMk cId="3532913211" sldId="260"/>
        </pc:sldMkLst>
        <pc:spChg chg="mod">
          <ac:chgData name="SIMGE IP" userId="9a878d2787c7ff93" providerId="LiveId" clId="{F4A4D6B6-214F-4B72-951B-33E9748F7B4A}" dt="2024-06-03T20:35:04.045" v="1683" actId="1076"/>
          <ac:spMkLst>
            <pc:docMk/>
            <pc:sldMk cId="3532913211" sldId="260"/>
            <ac:spMk id="4" creationId="{372FF316-081B-62BE-DC8F-49BDC168DD69}"/>
          </ac:spMkLst>
        </pc:spChg>
        <pc:spChg chg="mod">
          <ac:chgData name="SIMGE IP" userId="9a878d2787c7ff93" providerId="LiveId" clId="{F4A4D6B6-214F-4B72-951B-33E9748F7B4A}" dt="2024-06-07T19:07:15.884" v="1901" actId="1076"/>
          <ac:spMkLst>
            <pc:docMk/>
            <pc:sldMk cId="3532913211" sldId="260"/>
            <ac:spMk id="6" creationId="{C5D27717-940E-9D30-4947-9FB0E7DD435C}"/>
          </ac:spMkLst>
        </pc:spChg>
      </pc:sldChg>
      <pc:sldChg chg="modSp mod">
        <pc:chgData name="SIMGE IP" userId="9a878d2787c7ff93" providerId="LiveId" clId="{F4A4D6B6-214F-4B72-951B-33E9748F7B4A}" dt="2024-06-03T20:36:19.897" v="1694" actId="14100"/>
        <pc:sldMkLst>
          <pc:docMk/>
          <pc:sldMk cId="350552814" sldId="261"/>
        </pc:sldMkLst>
        <pc:spChg chg="mod">
          <ac:chgData name="SIMGE IP" userId="9a878d2787c7ff93" providerId="LiveId" clId="{F4A4D6B6-214F-4B72-951B-33E9748F7B4A}" dt="2024-06-03T20:36:07.700" v="1693" actId="1076"/>
          <ac:spMkLst>
            <pc:docMk/>
            <pc:sldMk cId="350552814" sldId="261"/>
            <ac:spMk id="4" creationId="{372FF316-081B-62BE-DC8F-49BDC168DD69}"/>
          </ac:spMkLst>
        </pc:spChg>
        <pc:spChg chg="mod">
          <ac:chgData name="SIMGE IP" userId="9a878d2787c7ff93" providerId="LiveId" clId="{F4A4D6B6-214F-4B72-951B-33E9748F7B4A}" dt="2024-06-03T20:36:19.897" v="1694" actId="14100"/>
          <ac:spMkLst>
            <pc:docMk/>
            <pc:sldMk cId="350552814" sldId="261"/>
            <ac:spMk id="6" creationId="{C5D27717-940E-9D30-4947-9FB0E7DD435C}"/>
          </ac:spMkLst>
        </pc:spChg>
      </pc:sldChg>
      <pc:sldChg chg="modSp mod ord">
        <pc:chgData name="SIMGE IP" userId="9a878d2787c7ff93" providerId="LiveId" clId="{F4A4D6B6-214F-4B72-951B-33E9748F7B4A}" dt="2024-06-03T21:01:06.690" v="1839" actId="20577"/>
        <pc:sldMkLst>
          <pc:docMk/>
          <pc:sldMk cId="2156148101" sldId="262"/>
        </pc:sldMkLst>
        <pc:spChg chg="mod">
          <ac:chgData name="SIMGE IP" userId="9a878d2787c7ff93" providerId="LiveId" clId="{F4A4D6B6-214F-4B72-951B-33E9748F7B4A}" dt="2024-06-03T20:37:05.780" v="1703" actId="1076"/>
          <ac:spMkLst>
            <pc:docMk/>
            <pc:sldMk cId="2156148101" sldId="262"/>
            <ac:spMk id="4" creationId="{372FF316-081B-62BE-DC8F-49BDC168DD69}"/>
          </ac:spMkLst>
        </pc:spChg>
        <pc:spChg chg="mod">
          <ac:chgData name="SIMGE IP" userId="9a878d2787c7ff93" providerId="LiveId" clId="{F4A4D6B6-214F-4B72-951B-33E9748F7B4A}" dt="2024-06-03T21:01:06.690" v="1839" actId="20577"/>
          <ac:spMkLst>
            <pc:docMk/>
            <pc:sldMk cId="2156148101" sldId="262"/>
            <ac:spMk id="6" creationId="{C5D27717-940E-9D30-4947-9FB0E7DD435C}"/>
          </ac:spMkLst>
        </pc:spChg>
      </pc:sldChg>
      <pc:sldChg chg="addSp modSp mod">
        <pc:chgData name="SIMGE IP" userId="9a878d2787c7ff93" providerId="LiveId" clId="{F4A4D6B6-214F-4B72-951B-33E9748F7B4A}" dt="2024-06-05T06:23:57.042" v="1898" actId="688"/>
        <pc:sldMkLst>
          <pc:docMk/>
          <pc:sldMk cId="500235677" sldId="263"/>
        </pc:sldMkLst>
        <pc:spChg chg="mod">
          <ac:chgData name="SIMGE IP" userId="9a878d2787c7ff93" providerId="LiveId" clId="{F4A4D6B6-214F-4B72-951B-33E9748F7B4A}" dt="2024-06-03T19:35:00.926" v="1138" actId="20577"/>
          <ac:spMkLst>
            <pc:docMk/>
            <pc:sldMk cId="500235677" sldId="263"/>
            <ac:spMk id="6" creationId="{C5D27717-940E-9D30-4947-9FB0E7DD435C}"/>
          </ac:spMkLst>
        </pc:spChg>
        <pc:picChg chg="add mod">
          <ac:chgData name="SIMGE IP" userId="9a878d2787c7ff93" providerId="LiveId" clId="{F4A4D6B6-214F-4B72-951B-33E9748F7B4A}" dt="2024-06-05T06:23:57.042" v="1898" actId="688"/>
          <ac:picMkLst>
            <pc:docMk/>
            <pc:sldMk cId="500235677" sldId="263"/>
            <ac:picMk id="3" creationId="{97BEE4D3-7A48-4F48-A2AE-ECAB87133077}"/>
          </ac:picMkLst>
        </pc:picChg>
        <pc:picChg chg="mod">
          <ac:chgData name="SIMGE IP" userId="9a878d2787c7ff93" providerId="LiveId" clId="{F4A4D6B6-214F-4B72-951B-33E9748F7B4A}" dt="2024-06-03T19:35:09.070" v="1140" actId="1076"/>
          <ac:picMkLst>
            <pc:docMk/>
            <pc:sldMk cId="500235677" sldId="263"/>
            <ac:picMk id="8" creationId="{E4DCDDEB-0EB3-93CD-C81F-DB8FD0924945}"/>
          </ac:picMkLst>
        </pc:picChg>
      </pc:sldChg>
      <pc:sldChg chg="delSp modSp add mod">
        <pc:chgData name="SIMGE IP" userId="9a878d2787c7ff93" providerId="LiveId" clId="{F4A4D6B6-214F-4B72-951B-33E9748F7B4A}" dt="2024-06-03T20:34:05.654" v="1676" actId="2710"/>
        <pc:sldMkLst>
          <pc:docMk/>
          <pc:sldMk cId="791024543" sldId="264"/>
        </pc:sldMkLst>
        <pc:spChg chg="del mod">
          <ac:chgData name="SIMGE IP" userId="9a878d2787c7ff93" providerId="LiveId" clId="{F4A4D6B6-214F-4B72-951B-33E9748F7B4A}" dt="2024-06-03T19:40:37.471" v="1235" actId="478"/>
          <ac:spMkLst>
            <pc:docMk/>
            <pc:sldMk cId="791024543" sldId="264"/>
            <ac:spMk id="4" creationId="{372FF316-081B-62BE-DC8F-49BDC168DD69}"/>
          </ac:spMkLst>
        </pc:spChg>
        <pc:spChg chg="mod">
          <ac:chgData name="SIMGE IP" userId="9a878d2787c7ff93" providerId="LiveId" clId="{F4A4D6B6-214F-4B72-951B-33E9748F7B4A}" dt="2024-06-03T20:34:05.654" v="1676" actId="2710"/>
          <ac:spMkLst>
            <pc:docMk/>
            <pc:sldMk cId="791024543" sldId="264"/>
            <ac:spMk id="6" creationId="{C5D27717-940E-9D30-4947-9FB0E7DD435C}"/>
          </ac:spMkLst>
        </pc:spChg>
      </pc:sldChg>
      <pc:sldChg chg="modSp add del mod">
        <pc:chgData name="SIMGE IP" userId="9a878d2787c7ff93" providerId="LiveId" clId="{F4A4D6B6-214F-4B72-951B-33E9748F7B4A}" dt="2024-06-03T10:52:41.862" v="40" actId="2696"/>
        <pc:sldMkLst>
          <pc:docMk/>
          <pc:sldMk cId="1860493022" sldId="264"/>
        </pc:sldMkLst>
        <pc:spChg chg="mod">
          <ac:chgData name="SIMGE IP" userId="9a878d2787c7ff93" providerId="LiveId" clId="{F4A4D6B6-214F-4B72-951B-33E9748F7B4A}" dt="2024-06-03T10:52:13.317" v="37"/>
          <ac:spMkLst>
            <pc:docMk/>
            <pc:sldMk cId="1860493022" sldId="264"/>
            <ac:spMk id="6" creationId="{C5D27717-940E-9D30-4947-9FB0E7DD435C}"/>
          </ac:spMkLst>
        </pc:spChg>
      </pc:sldChg>
      <pc:sldChg chg="delSp modSp add mod ord">
        <pc:chgData name="SIMGE IP" userId="9a878d2787c7ff93" providerId="LiveId" clId="{F4A4D6B6-214F-4B72-951B-33E9748F7B4A}" dt="2024-06-03T21:01:32.265" v="1841" actId="1076"/>
        <pc:sldMkLst>
          <pc:docMk/>
          <pc:sldMk cId="1148355886" sldId="265"/>
        </pc:sldMkLst>
        <pc:spChg chg="del mod">
          <ac:chgData name="SIMGE IP" userId="9a878d2787c7ff93" providerId="LiveId" clId="{F4A4D6B6-214F-4B72-951B-33E9748F7B4A}" dt="2024-06-03T20:38:21.985" v="1712" actId="478"/>
          <ac:spMkLst>
            <pc:docMk/>
            <pc:sldMk cId="1148355886" sldId="265"/>
            <ac:spMk id="4" creationId="{372FF316-081B-62BE-DC8F-49BDC168DD69}"/>
          </ac:spMkLst>
        </pc:spChg>
        <pc:spChg chg="mod">
          <ac:chgData name="SIMGE IP" userId="9a878d2787c7ff93" providerId="LiveId" clId="{F4A4D6B6-214F-4B72-951B-33E9748F7B4A}" dt="2024-06-03T21:01:32.265" v="1841" actId="1076"/>
          <ac:spMkLst>
            <pc:docMk/>
            <pc:sldMk cId="1148355886" sldId="265"/>
            <ac:spMk id="6" creationId="{C5D27717-940E-9D30-4947-9FB0E7DD435C}"/>
          </ac:spMkLst>
        </pc:spChg>
      </pc:sldChg>
      <pc:sldChg chg="delSp modSp add del mod">
        <pc:chgData name="SIMGE IP" userId="9a878d2787c7ff93" providerId="LiveId" clId="{F4A4D6B6-214F-4B72-951B-33E9748F7B4A}" dt="2024-06-03T19:24:09.184" v="992" actId="2696"/>
        <pc:sldMkLst>
          <pc:docMk/>
          <pc:sldMk cId="1931825154" sldId="265"/>
        </pc:sldMkLst>
        <pc:spChg chg="del mod">
          <ac:chgData name="SIMGE IP" userId="9a878d2787c7ff93" providerId="LiveId" clId="{F4A4D6B6-214F-4B72-951B-33E9748F7B4A}" dt="2024-06-03T19:23:42.678" v="983"/>
          <ac:spMkLst>
            <pc:docMk/>
            <pc:sldMk cId="1931825154" sldId="265"/>
            <ac:spMk id="6" creationId="{C5D27717-940E-9D30-4947-9FB0E7DD435C}"/>
          </ac:spMkLst>
        </pc:spChg>
      </pc:sldChg>
      <pc:sldChg chg="delSp modSp add mod">
        <pc:chgData name="SIMGE IP" userId="9a878d2787c7ff93" providerId="LiveId" clId="{F4A4D6B6-214F-4B72-951B-33E9748F7B4A}" dt="2024-06-03T21:01:57.813" v="1850" actId="20577"/>
        <pc:sldMkLst>
          <pc:docMk/>
          <pc:sldMk cId="1226196419" sldId="266"/>
        </pc:sldMkLst>
        <pc:spChg chg="del">
          <ac:chgData name="SIMGE IP" userId="9a878d2787c7ff93" providerId="LiveId" clId="{F4A4D6B6-214F-4B72-951B-33E9748F7B4A}" dt="2024-06-03T20:38:16.714" v="1711" actId="478"/>
          <ac:spMkLst>
            <pc:docMk/>
            <pc:sldMk cId="1226196419" sldId="266"/>
            <ac:spMk id="4" creationId="{372FF316-081B-62BE-DC8F-49BDC168DD69}"/>
          </ac:spMkLst>
        </pc:spChg>
        <pc:spChg chg="mod">
          <ac:chgData name="SIMGE IP" userId="9a878d2787c7ff93" providerId="LiveId" clId="{F4A4D6B6-214F-4B72-951B-33E9748F7B4A}" dt="2024-06-03T21:01:57.813" v="1850" actId="20577"/>
          <ac:spMkLst>
            <pc:docMk/>
            <pc:sldMk cId="1226196419" sldId="266"/>
            <ac:spMk id="6" creationId="{C5D27717-940E-9D30-4947-9FB0E7DD435C}"/>
          </ac:spMkLst>
        </pc:spChg>
      </pc:sldChg>
      <pc:sldChg chg="addSp delSp modSp add mod ord">
        <pc:chgData name="SIMGE IP" userId="9a878d2787c7ff93" providerId="LiveId" clId="{F4A4D6B6-214F-4B72-951B-33E9748F7B4A}" dt="2024-06-03T20:32:26.614" v="1658" actId="2710"/>
        <pc:sldMkLst>
          <pc:docMk/>
          <pc:sldMk cId="1259330043" sldId="267"/>
        </pc:sldMkLst>
        <pc:spChg chg="add del mod">
          <ac:chgData name="SIMGE IP" userId="9a878d2787c7ff93" providerId="LiveId" clId="{F4A4D6B6-214F-4B72-951B-33E9748F7B4A}" dt="2024-06-03T20:32:10.258" v="1657" actId="1076"/>
          <ac:spMkLst>
            <pc:docMk/>
            <pc:sldMk cId="1259330043" sldId="267"/>
            <ac:spMk id="4" creationId="{372FF316-081B-62BE-DC8F-49BDC168DD69}"/>
          </ac:spMkLst>
        </pc:spChg>
        <pc:spChg chg="mod">
          <ac:chgData name="SIMGE IP" userId="9a878d2787c7ff93" providerId="LiveId" clId="{F4A4D6B6-214F-4B72-951B-33E9748F7B4A}" dt="2024-06-03T20:32:26.614" v="1658" actId="2710"/>
          <ac:spMkLst>
            <pc:docMk/>
            <pc:sldMk cId="1259330043" sldId="267"/>
            <ac:spMk id="6" creationId="{C5D27717-940E-9D30-4947-9FB0E7DD435C}"/>
          </ac:spMkLst>
        </pc:spChg>
        <pc:picChg chg="add mod">
          <ac:chgData name="SIMGE IP" userId="9a878d2787c7ff93" providerId="LiveId" clId="{F4A4D6B6-214F-4B72-951B-33E9748F7B4A}" dt="2024-06-03T19:52:29.516" v="1257" actId="1076"/>
          <ac:picMkLst>
            <pc:docMk/>
            <pc:sldMk cId="1259330043" sldId="267"/>
            <ac:picMk id="5" creationId="{12B38C9B-FD72-24CD-CF9D-147F35929798}"/>
          </ac:picMkLst>
        </pc:picChg>
      </pc:sldChg>
      <pc:sldChg chg="addSp delSp modSp add del mod">
        <pc:chgData name="SIMGE IP" userId="9a878d2787c7ff93" providerId="LiveId" clId="{F4A4D6B6-214F-4B72-951B-33E9748F7B4A}" dt="2024-06-03T19:37:13.743" v="1152" actId="2696"/>
        <pc:sldMkLst>
          <pc:docMk/>
          <pc:sldMk cId="2963928755" sldId="267"/>
        </pc:sldMkLst>
        <pc:spChg chg="del">
          <ac:chgData name="SIMGE IP" userId="9a878d2787c7ff93" providerId="LiveId" clId="{F4A4D6B6-214F-4B72-951B-33E9748F7B4A}" dt="2024-06-03T19:36:06.293" v="1144" actId="478"/>
          <ac:spMkLst>
            <pc:docMk/>
            <pc:sldMk cId="2963928755" sldId="267"/>
            <ac:spMk id="4" creationId="{372FF316-081B-62BE-DC8F-49BDC168DD69}"/>
          </ac:spMkLst>
        </pc:spChg>
        <pc:spChg chg="del mod">
          <ac:chgData name="SIMGE IP" userId="9a878d2787c7ff93" providerId="LiveId" clId="{F4A4D6B6-214F-4B72-951B-33E9748F7B4A}" dt="2024-06-03T19:36:10.796" v="1146" actId="478"/>
          <ac:spMkLst>
            <pc:docMk/>
            <pc:sldMk cId="2963928755" sldId="267"/>
            <ac:spMk id="6" creationId="{C5D27717-940E-9D30-4947-9FB0E7DD435C}"/>
          </ac:spMkLst>
        </pc:spChg>
        <pc:picChg chg="add mod">
          <ac:chgData name="SIMGE IP" userId="9a878d2787c7ff93" providerId="LiveId" clId="{F4A4D6B6-214F-4B72-951B-33E9748F7B4A}" dt="2024-06-03T19:37:01.935" v="1151" actId="1076"/>
          <ac:picMkLst>
            <pc:docMk/>
            <pc:sldMk cId="2963928755" sldId="267"/>
            <ac:picMk id="3" creationId="{BA259F4A-4C3F-4CB2-D7E1-4FE780332B4E}"/>
          </ac:picMkLst>
        </pc:picChg>
        <pc:picChg chg="del">
          <ac:chgData name="SIMGE IP" userId="9a878d2787c7ff93" providerId="LiveId" clId="{F4A4D6B6-214F-4B72-951B-33E9748F7B4A}" dt="2024-06-03T19:36:14.717" v="1147" actId="478"/>
          <ac:picMkLst>
            <pc:docMk/>
            <pc:sldMk cId="2963928755" sldId="267"/>
            <ac:picMk id="5" creationId="{D1DC6158-AA11-6D03-24D3-B774136F65DF}"/>
          </ac:picMkLst>
        </pc:picChg>
      </pc:sldChg>
      <pc:sldChg chg="addSp delSp modSp add mod">
        <pc:chgData name="SIMGE IP" userId="9a878d2787c7ff93" providerId="LiveId" clId="{F4A4D6B6-214F-4B72-951B-33E9748F7B4A}" dt="2024-06-03T20:32:36.817" v="1659" actId="2710"/>
        <pc:sldMkLst>
          <pc:docMk/>
          <pc:sldMk cId="1765011295" sldId="268"/>
        </pc:sldMkLst>
        <pc:spChg chg="mod">
          <ac:chgData name="SIMGE IP" userId="9a878d2787c7ff93" providerId="LiveId" clId="{F4A4D6B6-214F-4B72-951B-33E9748F7B4A}" dt="2024-06-03T20:32:00.179" v="1656" actId="1076"/>
          <ac:spMkLst>
            <pc:docMk/>
            <pc:sldMk cId="1765011295" sldId="268"/>
            <ac:spMk id="4" creationId="{372FF316-081B-62BE-DC8F-49BDC168DD69}"/>
          </ac:spMkLst>
        </pc:spChg>
        <pc:spChg chg="mod">
          <ac:chgData name="SIMGE IP" userId="9a878d2787c7ff93" providerId="LiveId" clId="{F4A4D6B6-214F-4B72-951B-33E9748F7B4A}" dt="2024-06-03T20:32:36.817" v="1659" actId="2710"/>
          <ac:spMkLst>
            <pc:docMk/>
            <pc:sldMk cId="1765011295" sldId="268"/>
            <ac:spMk id="6" creationId="{C5D27717-940E-9D30-4947-9FB0E7DD435C}"/>
          </ac:spMkLst>
        </pc:spChg>
        <pc:picChg chg="del">
          <ac:chgData name="SIMGE IP" userId="9a878d2787c7ff93" providerId="LiveId" clId="{F4A4D6B6-214F-4B72-951B-33E9748F7B4A}" dt="2024-06-03T19:55:38.869" v="1308" actId="478"/>
          <ac:picMkLst>
            <pc:docMk/>
            <pc:sldMk cId="1765011295" sldId="268"/>
            <ac:picMk id="5" creationId="{12B38C9B-FD72-24CD-CF9D-147F35929798}"/>
          </ac:picMkLst>
        </pc:picChg>
        <pc:picChg chg="add mod">
          <ac:chgData name="SIMGE IP" userId="9a878d2787c7ff93" providerId="LiveId" clId="{F4A4D6B6-214F-4B72-951B-33E9748F7B4A}" dt="2024-06-03T19:55:45.621" v="1309" actId="1076"/>
          <ac:picMkLst>
            <pc:docMk/>
            <pc:sldMk cId="1765011295" sldId="268"/>
            <ac:picMk id="7" creationId="{B974DE2C-18A4-D34D-9BA8-9D363F4E9D9A}"/>
          </ac:picMkLst>
        </pc:picChg>
      </pc:sldChg>
      <pc:sldChg chg="delSp modSp add mod">
        <pc:chgData name="SIMGE IP" userId="9a878d2787c7ff93" providerId="LiveId" clId="{F4A4D6B6-214F-4B72-951B-33E9748F7B4A}" dt="2024-06-03T20:59:47.693" v="1816" actId="2710"/>
        <pc:sldMkLst>
          <pc:docMk/>
          <pc:sldMk cId="3879301838" sldId="269"/>
        </pc:sldMkLst>
        <pc:spChg chg="del">
          <ac:chgData name="SIMGE IP" userId="9a878d2787c7ff93" providerId="LiveId" clId="{F4A4D6B6-214F-4B72-951B-33E9748F7B4A}" dt="2024-06-03T20:35:42.935" v="1690" actId="478"/>
          <ac:spMkLst>
            <pc:docMk/>
            <pc:sldMk cId="3879301838" sldId="269"/>
            <ac:spMk id="4" creationId="{372FF316-081B-62BE-DC8F-49BDC168DD69}"/>
          </ac:spMkLst>
        </pc:spChg>
        <pc:spChg chg="mod">
          <ac:chgData name="SIMGE IP" userId="9a878d2787c7ff93" providerId="LiveId" clId="{F4A4D6B6-214F-4B72-951B-33E9748F7B4A}" dt="2024-06-03T20:59:47.693" v="1816" actId="2710"/>
          <ac:spMkLst>
            <pc:docMk/>
            <pc:sldMk cId="3879301838" sldId="269"/>
            <ac:spMk id="6" creationId="{C5D27717-940E-9D30-4947-9FB0E7DD435C}"/>
          </ac:spMkLst>
        </pc:spChg>
      </pc:sldChg>
      <pc:sldChg chg="modSp add mod">
        <pc:chgData name="SIMGE IP" userId="9a878d2787c7ff93" providerId="LiveId" clId="{F4A4D6B6-214F-4B72-951B-33E9748F7B4A}" dt="2024-06-03T20:36:50.341" v="1699" actId="1076"/>
        <pc:sldMkLst>
          <pc:docMk/>
          <pc:sldMk cId="707443473" sldId="270"/>
        </pc:sldMkLst>
        <pc:spChg chg="mod">
          <ac:chgData name="SIMGE IP" userId="9a878d2787c7ff93" providerId="LiveId" clId="{F4A4D6B6-214F-4B72-951B-33E9748F7B4A}" dt="2024-06-03T20:36:43.750" v="1698" actId="1076"/>
          <ac:spMkLst>
            <pc:docMk/>
            <pc:sldMk cId="707443473" sldId="270"/>
            <ac:spMk id="4" creationId="{372FF316-081B-62BE-DC8F-49BDC168DD69}"/>
          </ac:spMkLst>
        </pc:spChg>
        <pc:spChg chg="mod">
          <ac:chgData name="SIMGE IP" userId="9a878d2787c7ff93" providerId="LiveId" clId="{F4A4D6B6-214F-4B72-951B-33E9748F7B4A}" dt="2024-06-03T20:36:50.341" v="1699" actId="1076"/>
          <ac:spMkLst>
            <pc:docMk/>
            <pc:sldMk cId="707443473" sldId="270"/>
            <ac:spMk id="6" creationId="{C5D27717-940E-9D30-4947-9FB0E7DD435C}"/>
          </ac:spMkLst>
        </pc:spChg>
      </pc:sldChg>
      <pc:sldChg chg="addSp delSp modSp add mod">
        <pc:chgData name="SIMGE IP" userId="9a878d2787c7ff93" providerId="LiveId" clId="{F4A4D6B6-214F-4B72-951B-33E9748F7B4A}" dt="2024-06-03T20:33:33.797" v="1672" actId="1076"/>
        <pc:sldMkLst>
          <pc:docMk/>
          <pc:sldMk cId="3488770173" sldId="271"/>
        </pc:sldMkLst>
        <pc:spChg chg="mod">
          <ac:chgData name="SIMGE IP" userId="9a878d2787c7ff93" providerId="LiveId" clId="{F4A4D6B6-214F-4B72-951B-33E9748F7B4A}" dt="2024-06-03T20:33:05.914" v="1663" actId="1076"/>
          <ac:spMkLst>
            <pc:docMk/>
            <pc:sldMk cId="3488770173" sldId="271"/>
            <ac:spMk id="4" creationId="{372FF316-081B-62BE-DC8F-49BDC168DD69}"/>
          </ac:spMkLst>
        </pc:spChg>
        <pc:spChg chg="add del mod">
          <ac:chgData name="SIMGE IP" userId="9a878d2787c7ff93" providerId="LiveId" clId="{F4A4D6B6-214F-4B72-951B-33E9748F7B4A}" dt="2024-06-03T20:33:16.597" v="1665" actId="2710"/>
          <ac:spMkLst>
            <pc:docMk/>
            <pc:sldMk cId="3488770173" sldId="271"/>
            <ac:spMk id="6" creationId="{C5D27717-940E-9D30-4947-9FB0E7DD435C}"/>
          </ac:spMkLst>
        </pc:spChg>
        <pc:spChg chg="add del">
          <ac:chgData name="SIMGE IP" userId="9a878d2787c7ff93" providerId="LiveId" clId="{F4A4D6B6-214F-4B72-951B-33E9748F7B4A}" dt="2024-06-03T20:26:04.863" v="1588" actId="478"/>
          <ac:spMkLst>
            <pc:docMk/>
            <pc:sldMk cId="3488770173" sldId="271"/>
            <ac:spMk id="16" creationId="{FBAA87EA-9693-3029-39C5-0838C6AC23C7}"/>
          </ac:spMkLst>
        </pc:spChg>
        <pc:picChg chg="add del mod">
          <ac:chgData name="SIMGE IP" userId="9a878d2787c7ff93" providerId="LiveId" clId="{F4A4D6B6-214F-4B72-951B-33E9748F7B4A}" dt="2024-06-03T20:25:28.133" v="1579" actId="478"/>
          <ac:picMkLst>
            <pc:docMk/>
            <pc:sldMk cId="3488770173" sldId="271"/>
            <ac:picMk id="5" creationId="{7C852783-1A71-08C7-76A8-27FFB8832E00}"/>
          </ac:picMkLst>
        </pc:picChg>
        <pc:picChg chg="del">
          <ac:chgData name="SIMGE IP" userId="9a878d2787c7ff93" providerId="LiveId" clId="{F4A4D6B6-214F-4B72-951B-33E9748F7B4A}" dt="2024-06-03T20:16:27.843" v="1515" actId="478"/>
          <ac:picMkLst>
            <pc:docMk/>
            <pc:sldMk cId="3488770173" sldId="271"/>
            <ac:picMk id="7" creationId="{B974DE2C-18A4-D34D-9BA8-9D363F4E9D9A}"/>
          </ac:picMkLst>
        </pc:picChg>
        <pc:picChg chg="add del mod">
          <ac:chgData name="SIMGE IP" userId="9a878d2787c7ff93" providerId="LiveId" clId="{F4A4D6B6-214F-4B72-951B-33E9748F7B4A}" dt="2024-06-03T20:25:40.767" v="1583" actId="478"/>
          <ac:picMkLst>
            <pc:docMk/>
            <pc:sldMk cId="3488770173" sldId="271"/>
            <ac:picMk id="9" creationId="{948C1229-D8F0-6A04-62C0-8297CBF18B49}"/>
          </ac:picMkLst>
        </pc:picChg>
        <pc:picChg chg="add del mod">
          <ac:chgData name="SIMGE IP" userId="9a878d2787c7ff93" providerId="LiveId" clId="{F4A4D6B6-214F-4B72-951B-33E9748F7B4A}" dt="2024-06-03T20:25:42.907" v="1584" actId="478"/>
          <ac:picMkLst>
            <pc:docMk/>
            <pc:sldMk cId="3488770173" sldId="271"/>
            <ac:picMk id="11" creationId="{7BE7DF77-E6BF-AF94-FD00-CDD1388A1325}"/>
          </ac:picMkLst>
        </pc:picChg>
        <pc:picChg chg="add del mod">
          <ac:chgData name="SIMGE IP" userId="9a878d2787c7ff93" providerId="LiveId" clId="{F4A4D6B6-214F-4B72-951B-33E9748F7B4A}" dt="2024-06-03T20:25:44.797" v="1585" actId="478"/>
          <ac:picMkLst>
            <pc:docMk/>
            <pc:sldMk cId="3488770173" sldId="271"/>
            <ac:picMk id="13" creationId="{5D206BC3-B429-2D4D-B301-29F8A25B5C86}"/>
          </ac:picMkLst>
        </pc:picChg>
        <pc:picChg chg="add mod">
          <ac:chgData name="SIMGE IP" userId="9a878d2787c7ff93" providerId="LiveId" clId="{F4A4D6B6-214F-4B72-951B-33E9748F7B4A}" dt="2024-06-03T20:33:29.782" v="1669" actId="1076"/>
          <ac:picMkLst>
            <pc:docMk/>
            <pc:sldMk cId="3488770173" sldId="271"/>
            <ac:picMk id="15" creationId="{7984BDD8-2F72-F3C0-C92A-767435493DC5}"/>
          </ac:picMkLst>
        </pc:picChg>
        <pc:picChg chg="add mod">
          <ac:chgData name="SIMGE IP" userId="9a878d2787c7ff93" providerId="LiveId" clId="{F4A4D6B6-214F-4B72-951B-33E9748F7B4A}" dt="2024-06-03T20:33:31.079" v="1670" actId="1076"/>
          <ac:picMkLst>
            <pc:docMk/>
            <pc:sldMk cId="3488770173" sldId="271"/>
            <ac:picMk id="18" creationId="{6E533277-D95B-B166-6074-75305845B849}"/>
          </ac:picMkLst>
        </pc:picChg>
        <pc:picChg chg="add mod">
          <ac:chgData name="SIMGE IP" userId="9a878d2787c7ff93" providerId="LiveId" clId="{F4A4D6B6-214F-4B72-951B-33E9748F7B4A}" dt="2024-06-03T20:33:32.516" v="1671" actId="1076"/>
          <ac:picMkLst>
            <pc:docMk/>
            <pc:sldMk cId="3488770173" sldId="271"/>
            <ac:picMk id="20" creationId="{11364CBC-A9F7-F9CE-86F5-037902581948}"/>
          </ac:picMkLst>
        </pc:picChg>
        <pc:picChg chg="add mod">
          <ac:chgData name="SIMGE IP" userId="9a878d2787c7ff93" providerId="LiveId" clId="{F4A4D6B6-214F-4B72-951B-33E9748F7B4A}" dt="2024-06-03T20:33:33.797" v="1672" actId="1076"/>
          <ac:picMkLst>
            <pc:docMk/>
            <pc:sldMk cId="3488770173" sldId="271"/>
            <ac:picMk id="22" creationId="{64C97155-E7CE-8493-7E8D-B8BD2439B97B}"/>
          </ac:picMkLst>
        </pc:picChg>
        <pc:picChg chg="add mod">
          <ac:chgData name="SIMGE IP" userId="9a878d2787c7ff93" providerId="LiveId" clId="{F4A4D6B6-214F-4B72-951B-33E9748F7B4A}" dt="2024-06-03T20:33:23.924" v="1666" actId="1076"/>
          <ac:picMkLst>
            <pc:docMk/>
            <pc:sldMk cId="3488770173" sldId="271"/>
            <ac:picMk id="24" creationId="{3F0FABDA-5004-F560-3D5C-D4BE2F992937}"/>
          </ac:picMkLst>
        </pc:picChg>
        <pc:picChg chg="add mod">
          <ac:chgData name="SIMGE IP" userId="9a878d2787c7ff93" providerId="LiveId" clId="{F4A4D6B6-214F-4B72-951B-33E9748F7B4A}" dt="2024-06-03T20:33:25.439" v="1667" actId="1076"/>
          <ac:picMkLst>
            <pc:docMk/>
            <pc:sldMk cId="3488770173" sldId="271"/>
            <ac:picMk id="26" creationId="{DA214D34-2CCB-06F9-7BE8-46FC74317FA4}"/>
          </ac:picMkLst>
        </pc:picChg>
        <pc:picChg chg="add mod">
          <ac:chgData name="SIMGE IP" userId="9a878d2787c7ff93" providerId="LiveId" clId="{F4A4D6B6-214F-4B72-951B-33E9748F7B4A}" dt="2024-06-03T20:33:26.783" v="1668" actId="1076"/>
          <ac:picMkLst>
            <pc:docMk/>
            <pc:sldMk cId="3488770173" sldId="271"/>
            <ac:picMk id="28" creationId="{CE753742-2EE2-1FDB-57E3-E797E70414B6}"/>
          </ac:picMkLst>
        </pc:picChg>
      </pc:sldChg>
      <pc:sldChg chg="delSp modSp add mod">
        <pc:chgData name="SIMGE IP" userId="9a878d2787c7ff93" providerId="LiveId" clId="{F4A4D6B6-214F-4B72-951B-33E9748F7B4A}" dt="2024-06-03T21:03:11.711" v="1896" actId="14100"/>
        <pc:sldMkLst>
          <pc:docMk/>
          <pc:sldMk cId="1969722996" sldId="272"/>
        </pc:sldMkLst>
        <pc:spChg chg="mod">
          <ac:chgData name="SIMGE IP" userId="9a878d2787c7ff93" providerId="LiveId" clId="{F4A4D6B6-214F-4B72-951B-33E9748F7B4A}" dt="2024-06-03T21:03:11.711" v="1896" actId="14100"/>
          <ac:spMkLst>
            <pc:docMk/>
            <pc:sldMk cId="1969722996" sldId="272"/>
            <ac:spMk id="6" creationId="{C5D27717-940E-9D30-4947-9FB0E7DD435C}"/>
          </ac:spMkLst>
        </pc:spChg>
        <pc:picChg chg="del">
          <ac:chgData name="SIMGE IP" userId="9a878d2787c7ff93" providerId="LiveId" clId="{F4A4D6B6-214F-4B72-951B-33E9748F7B4A}" dt="2024-06-03T21:02:17.346" v="1852" actId="478"/>
          <ac:picMkLst>
            <pc:docMk/>
            <pc:sldMk cId="1969722996" sldId="272"/>
            <ac:picMk id="3" creationId="{97BEE4D3-7A48-4F48-A2AE-ECAB87133077}"/>
          </ac:picMkLst>
        </pc:picChg>
      </pc:sldChg>
      <pc:sldChg chg="new del">
        <pc:chgData name="SIMGE IP" userId="9a878d2787c7ff93" providerId="LiveId" clId="{F4A4D6B6-214F-4B72-951B-33E9748F7B4A}" dt="2024-06-05T06:25:12.947" v="1900" actId="2696"/>
        <pc:sldMkLst>
          <pc:docMk/>
          <pc:sldMk cId="2662621370"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D29024-6084-5A89-FDA3-0655E325078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FB82BEC-36A9-3EF3-2C5E-C8EBF23619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D428CA4-B216-D8B8-DB2A-89AE98FA5676}"/>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5" name="Alt Bilgi Yer Tutucusu 4">
            <a:extLst>
              <a:ext uri="{FF2B5EF4-FFF2-40B4-BE49-F238E27FC236}">
                <a16:creationId xmlns:a16="http://schemas.microsoft.com/office/drawing/2014/main" id="{B0B05C37-A99D-A260-5C8F-04794E964DB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C8A0B236-F4B1-3063-4E60-10650ED0558D}"/>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220037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6D8E22-82DD-F167-2456-BD6341F4EC1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5C32ED5-06D7-D3A6-A093-5AC7C3E2FF2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028144-6B83-E7EE-F816-7AEFD585857B}"/>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5" name="Alt Bilgi Yer Tutucusu 4">
            <a:extLst>
              <a:ext uri="{FF2B5EF4-FFF2-40B4-BE49-F238E27FC236}">
                <a16:creationId xmlns:a16="http://schemas.microsoft.com/office/drawing/2014/main" id="{C43281A4-0971-163A-99A9-73E562950F18}"/>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7F4B17B2-336C-6871-6E30-86ACCAD3E954}"/>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4891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EB0CD7A-738E-A207-B105-67D41AEFB18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17F1F3-D83F-E56F-4315-C57A6A7F7BB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E4FCF6-BB3A-93A3-FE97-4355C97CC3EA}"/>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5" name="Alt Bilgi Yer Tutucusu 4">
            <a:extLst>
              <a:ext uri="{FF2B5EF4-FFF2-40B4-BE49-F238E27FC236}">
                <a16:creationId xmlns:a16="http://schemas.microsoft.com/office/drawing/2014/main" id="{AFA6EFF0-B4AC-0685-C65C-84D97158156B}"/>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7B7E30F1-0965-6C0B-7B43-46DA83E75D02}"/>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38024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DC725-083B-269B-0EC1-5B1E7F2CC0A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0B3C7E9-779D-F671-AABF-06A305599CC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0AC29C-C9F2-FEC7-77F8-961CBBCA6225}"/>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5" name="Alt Bilgi Yer Tutucusu 4">
            <a:extLst>
              <a:ext uri="{FF2B5EF4-FFF2-40B4-BE49-F238E27FC236}">
                <a16:creationId xmlns:a16="http://schemas.microsoft.com/office/drawing/2014/main" id="{A877BB02-C252-B72A-B85E-3DED1A26BD2F}"/>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C7A51990-E7A4-45B9-6D36-91B0413C4B3C}"/>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195465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DA76A7-452C-F707-4FF9-08FD4110506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D573DFC-C210-75B2-3EE6-09CEF30682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ABA81D0-6A9A-9F1C-1142-60F7402A1A1A}"/>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5" name="Alt Bilgi Yer Tutucusu 4">
            <a:extLst>
              <a:ext uri="{FF2B5EF4-FFF2-40B4-BE49-F238E27FC236}">
                <a16:creationId xmlns:a16="http://schemas.microsoft.com/office/drawing/2014/main" id="{FAE7CEA2-B390-B6F2-2A19-A8D11A3F1C63}"/>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DD350730-AD0F-FD5E-A63B-E25246911C8E}"/>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143906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798036-B480-2E14-2039-06C165FAEA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1D43AA-8AB7-3E71-D477-A19327412FA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45464EE-252B-DCA7-E9C3-F56F624B664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8A622A-E821-F641-B35F-F265EC0F0707}"/>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6" name="Alt Bilgi Yer Tutucusu 5">
            <a:extLst>
              <a:ext uri="{FF2B5EF4-FFF2-40B4-BE49-F238E27FC236}">
                <a16:creationId xmlns:a16="http://schemas.microsoft.com/office/drawing/2014/main" id="{5463DC2A-6FD4-23FD-B6E9-77E9748BC595}"/>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E7EAAB29-7573-EC0B-4ACC-30157CC79ECB}"/>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83340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27865-943C-4EFB-350E-FA0E193607B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BE1F4B2-E3EE-B29F-069E-4C189C948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265563A-8A3A-CFD5-6C92-5307B6915CC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904AB8C-E9C4-23E5-8B41-783CADD74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2985A7-A65A-38C6-4FDB-D6C14A8D382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CCA5836-B9C1-E954-4731-15D74741278A}"/>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8" name="Alt Bilgi Yer Tutucusu 7">
            <a:extLst>
              <a:ext uri="{FF2B5EF4-FFF2-40B4-BE49-F238E27FC236}">
                <a16:creationId xmlns:a16="http://schemas.microsoft.com/office/drawing/2014/main" id="{9C4F0270-079B-F907-3489-A7D15B8A0214}"/>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AC8FDCB5-32F8-B7AE-B7AF-415A91200511}"/>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101773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D8253E-FABA-507E-81C6-FA7C0C9BB08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73F3CE9-8236-3FCB-C876-28D3C67FD747}"/>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4" name="Alt Bilgi Yer Tutucusu 3">
            <a:extLst>
              <a:ext uri="{FF2B5EF4-FFF2-40B4-BE49-F238E27FC236}">
                <a16:creationId xmlns:a16="http://schemas.microsoft.com/office/drawing/2014/main" id="{4C7F1F68-6872-F5CE-8AB3-4D035C7F5A2D}"/>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36ACA534-FE84-2F9A-A698-F5E8D49E7910}"/>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193683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9E3DA0B-8735-7FBA-D74D-A0582C1C9DBC}"/>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3" name="Alt Bilgi Yer Tutucusu 2">
            <a:extLst>
              <a:ext uri="{FF2B5EF4-FFF2-40B4-BE49-F238E27FC236}">
                <a16:creationId xmlns:a16="http://schemas.microsoft.com/office/drawing/2014/main" id="{9C36105E-3A30-53EF-26CB-0AD4EE8E9C9A}"/>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A7743624-D4C3-7AF2-0089-F7FBB5085739}"/>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192105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EEC7C0-8726-B6FC-EE3E-F170BAEF33C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83C5C4D-F2B7-F773-EF70-8862A9429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894924A-6E55-A424-05C2-91319C370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52D1003-AA06-59EB-7B33-D6550636B4F0}"/>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6" name="Alt Bilgi Yer Tutucusu 5">
            <a:extLst>
              <a:ext uri="{FF2B5EF4-FFF2-40B4-BE49-F238E27FC236}">
                <a16:creationId xmlns:a16="http://schemas.microsoft.com/office/drawing/2014/main" id="{BEB3CBF8-B9A1-EDA3-8B69-961B6CDC3567}"/>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CC601BF8-78A0-D95D-E749-3D2535960817}"/>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122027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AA1DD2-F1EB-6EF7-5AAC-F9C54E31D0D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97B11C7-B0C6-80F3-B8DB-6A9417245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223CFFA2-CDBC-5C45-0CD9-6CED346AA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887E64A-72A4-CFC0-A618-1D69BB010F12}"/>
              </a:ext>
            </a:extLst>
          </p:cNvPr>
          <p:cNvSpPr>
            <a:spLocks noGrp="1"/>
          </p:cNvSpPr>
          <p:nvPr>
            <p:ph type="dt" sz="half" idx="10"/>
          </p:nvPr>
        </p:nvSpPr>
        <p:spPr/>
        <p:txBody>
          <a:bodyPr/>
          <a:lstStyle/>
          <a:p>
            <a:fld id="{BBBD4731-3272-4783-B830-CF0884FA98C5}" type="datetimeFigureOut">
              <a:rPr lang="tr-TR" smtClean="0"/>
              <a:t>13.06.2024</a:t>
            </a:fld>
            <a:endParaRPr lang="tr-TR" dirty="0"/>
          </a:p>
        </p:txBody>
      </p:sp>
      <p:sp>
        <p:nvSpPr>
          <p:cNvPr id="6" name="Alt Bilgi Yer Tutucusu 5">
            <a:extLst>
              <a:ext uri="{FF2B5EF4-FFF2-40B4-BE49-F238E27FC236}">
                <a16:creationId xmlns:a16="http://schemas.microsoft.com/office/drawing/2014/main" id="{B3066520-7E30-8D81-A99F-4C64519B32DF}"/>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87DA3A24-C067-6305-06E1-EA385A4A5362}"/>
              </a:ext>
            </a:extLst>
          </p:cNvPr>
          <p:cNvSpPr>
            <a:spLocks noGrp="1"/>
          </p:cNvSpPr>
          <p:nvPr>
            <p:ph type="sldNum" sz="quarter" idx="12"/>
          </p:nvPr>
        </p:nvSpPr>
        <p:spPr/>
        <p:txBody>
          <a:bodyPr/>
          <a:lstStyle/>
          <a:p>
            <a:fld id="{B800A1CB-D1EC-4867-B4AB-FD277BE88600}" type="slidenum">
              <a:rPr lang="tr-TR" smtClean="0"/>
              <a:t>‹#›</a:t>
            </a:fld>
            <a:endParaRPr lang="tr-TR" dirty="0"/>
          </a:p>
        </p:txBody>
      </p:sp>
    </p:spTree>
    <p:extLst>
      <p:ext uri="{BB962C8B-B14F-4D97-AF65-F5344CB8AC3E}">
        <p14:creationId xmlns:p14="http://schemas.microsoft.com/office/powerpoint/2010/main" val="210010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A934EB6-39AD-CE5C-3123-9B3B4D99A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151BDC5-71F6-C2A5-9406-76B72A189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51F08C-DF38-85A6-477C-232BFA2F7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D4731-3272-4783-B830-CF0884FA98C5}" type="datetimeFigureOut">
              <a:rPr lang="tr-TR" smtClean="0"/>
              <a:t>13.06.2024</a:t>
            </a:fld>
            <a:endParaRPr lang="tr-TR" dirty="0"/>
          </a:p>
        </p:txBody>
      </p:sp>
      <p:sp>
        <p:nvSpPr>
          <p:cNvPr id="5" name="Alt Bilgi Yer Tutucusu 4">
            <a:extLst>
              <a:ext uri="{FF2B5EF4-FFF2-40B4-BE49-F238E27FC236}">
                <a16:creationId xmlns:a16="http://schemas.microsoft.com/office/drawing/2014/main" id="{A699D869-2975-8A93-AE3F-CEC3AA9A5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dirty="0"/>
          </a:p>
        </p:txBody>
      </p:sp>
      <p:sp>
        <p:nvSpPr>
          <p:cNvPr id="6" name="Slayt Numarası Yer Tutucusu 5">
            <a:extLst>
              <a:ext uri="{FF2B5EF4-FFF2-40B4-BE49-F238E27FC236}">
                <a16:creationId xmlns:a16="http://schemas.microsoft.com/office/drawing/2014/main" id="{5B339D71-0163-785B-FBA1-96B260656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00A1CB-D1EC-4867-B4AB-FD277BE88600}" type="slidenum">
              <a:rPr lang="tr-TR" smtClean="0"/>
              <a:t>‹#›</a:t>
            </a:fld>
            <a:endParaRPr lang="tr-TR" dirty="0"/>
          </a:p>
        </p:txBody>
      </p:sp>
    </p:spTree>
    <p:extLst>
      <p:ext uri="{BB962C8B-B14F-4D97-AF65-F5344CB8AC3E}">
        <p14:creationId xmlns:p14="http://schemas.microsoft.com/office/powerpoint/2010/main" val="109338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yazı tipi, grafik, logo içeren bir resim&#10;&#10;Açıklama otomatik olarak oluşturuldu">
            <a:extLst>
              <a:ext uri="{FF2B5EF4-FFF2-40B4-BE49-F238E27FC236}">
                <a16:creationId xmlns:a16="http://schemas.microsoft.com/office/drawing/2014/main" id="{D1DC6158-AA11-6D03-24D3-B774136F6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705" y="1229533"/>
            <a:ext cx="4978590" cy="1822790"/>
          </a:xfrm>
          <a:prstGeom prst="rect">
            <a:avLst/>
          </a:prstGeom>
        </p:spPr>
      </p:pic>
      <p:sp>
        <p:nvSpPr>
          <p:cNvPr id="6" name="Metin kutusu 5">
            <a:extLst>
              <a:ext uri="{FF2B5EF4-FFF2-40B4-BE49-F238E27FC236}">
                <a16:creationId xmlns:a16="http://schemas.microsoft.com/office/drawing/2014/main" id="{C5D27717-940E-9D30-4947-9FB0E7DD435C}"/>
              </a:ext>
            </a:extLst>
          </p:cNvPr>
          <p:cNvSpPr txBox="1"/>
          <p:nvPr/>
        </p:nvSpPr>
        <p:spPr>
          <a:xfrm>
            <a:off x="2781176" y="5582440"/>
            <a:ext cx="7004304" cy="416204"/>
          </a:xfrm>
          <a:prstGeom prst="rect">
            <a:avLst/>
          </a:prstGeom>
          <a:noFill/>
        </p:spPr>
        <p:txBody>
          <a:bodyPr wrap="square" rtlCol="0">
            <a:spAutoFit/>
          </a:bodyPr>
          <a:lstStyle/>
          <a:p>
            <a:pPr algn="ctr">
              <a:lnSpc>
                <a:spcPct val="115000"/>
              </a:lnSpc>
              <a:spcAft>
                <a:spcPts val="1500"/>
              </a:spcAft>
            </a:pPr>
            <a:r>
              <a:rPr lang="tr-TR" sz="2000" dirty="0">
                <a:solidFill>
                  <a:schemeClr val="bg1"/>
                </a:solidFill>
                <a:effectLst/>
                <a:latin typeface="Arial" panose="020B0604020202020204" pitchFamily="34" charset="0"/>
                <a:ea typeface="Arial" panose="020B0604020202020204" pitchFamily="34" charset="0"/>
              </a:rPr>
              <a:t>www.simgeip.com</a:t>
            </a:r>
            <a:endParaRPr lang="en-US" sz="2000" dirty="0">
              <a:solidFill>
                <a:schemeClr val="bg1"/>
              </a:solidFill>
              <a:effectLst/>
              <a:latin typeface="Arial" panose="020B0604020202020204" pitchFamily="34" charset="0"/>
              <a:ea typeface="Arial" panose="020B0604020202020204" pitchFamily="34" charset="0"/>
            </a:endParaRPr>
          </a:p>
        </p:txBody>
      </p:sp>
      <p:sp>
        <p:nvSpPr>
          <p:cNvPr id="4" name="Metin kutusu 3">
            <a:extLst>
              <a:ext uri="{FF2B5EF4-FFF2-40B4-BE49-F238E27FC236}">
                <a16:creationId xmlns:a16="http://schemas.microsoft.com/office/drawing/2014/main" id="{372FF316-081B-62BE-DC8F-49BDC168DD69}"/>
              </a:ext>
            </a:extLst>
          </p:cNvPr>
          <p:cNvSpPr txBox="1"/>
          <p:nvPr/>
        </p:nvSpPr>
        <p:spPr>
          <a:xfrm>
            <a:off x="5310336" y="3429000"/>
            <a:ext cx="3377308" cy="707886"/>
          </a:xfrm>
          <a:prstGeom prst="rect">
            <a:avLst/>
          </a:prstGeom>
          <a:noFill/>
        </p:spPr>
        <p:txBody>
          <a:bodyPr wrap="square" rtlCol="0">
            <a:spAutoFit/>
          </a:bodyPr>
          <a:lstStyle/>
          <a:p>
            <a:pPr algn="r"/>
            <a:r>
              <a:rPr lang="tr-TR" sz="2000" b="0" i="0" dirty="0">
                <a:solidFill>
                  <a:schemeClr val="bg1"/>
                </a:solidFill>
                <a:effectLst/>
                <a:highlight>
                  <a:srgbClr val="394251"/>
                </a:highlight>
                <a:latin typeface="Arial" panose="020B0604020202020204" pitchFamily="34" charset="0"/>
              </a:rPr>
              <a:t>Professional IP Solutions for</a:t>
            </a:r>
          </a:p>
          <a:p>
            <a:pPr algn="r"/>
            <a:r>
              <a:rPr lang="tr-TR" sz="2000" b="1" i="0" dirty="0">
                <a:solidFill>
                  <a:srgbClr val="529EDD"/>
                </a:solidFill>
                <a:effectLst/>
                <a:highlight>
                  <a:srgbClr val="394251"/>
                </a:highlight>
                <a:latin typeface="Arial" panose="020B0604020202020204" pitchFamily="34" charset="0"/>
              </a:rPr>
              <a:t>IP Professionals!</a:t>
            </a:r>
            <a:endParaRPr lang="tr-TR" sz="2000" b="1" i="0" dirty="0">
              <a:solidFill>
                <a:srgbClr val="529EDD"/>
              </a:solidFill>
              <a:effectLst/>
              <a:highlight>
                <a:srgbClr val="394251"/>
              </a:highlight>
              <a:latin typeface="var( --e-global-typography-primary-font-family )"/>
            </a:endParaRPr>
          </a:p>
        </p:txBody>
      </p:sp>
    </p:spTree>
    <p:extLst>
      <p:ext uri="{BB962C8B-B14F-4D97-AF65-F5344CB8AC3E}">
        <p14:creationId xmlns:p14="http://schemas.microsoft.com/office/powerpoint/2010/main" val="109063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728368" y="2141468"/>
            <a:ext cx="9511775" cy="872034"/>
          </a:xfrm>
          <a:prstGeom prst="rect">
            <a:avLst/>
          </a:prstGeom>
          <a:noFill/>
        </p:spPr>
        <p:txBody>
          <a:bodyPr wrap="square" rtlCol="0">
            <a:spAutoFit/>
          </a:bodyPr>
          <a:lstStyle/>
          <a:p>
            <a:pPr>
              <a:lnSpc>
                <a:spcPct val="150000"/>
              </a:lnSpc>
              <a:spcAft>
                <a:spcPts val="1500"/>
              </a:spcAft>
            </a:pPr>
            <a:r>
              <a:rPr lang="en-US" dirty="0">
                <a:solidFill>
                  <a:schemeClr val="bg1"/>
                </a:solidFill>
                <a:effectLst/>
                <a:latin typeface="Arial" panose="020B0604020202020204" pitchFamily="34" charset="0"/>
                <a:ea typeface="Arial" panose="020B0604020202020204" pitchFamily="34" charset="0"/>
              </a:rPr>
              <a:t>Our in-house translation department specialises exclusively in patent translations and is managed by translators specialised in the relevant fields and external consulting engineers.</a:t>
            </a: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728369" y="1210422"/>
            <a:ext cx="1877366" cy="523220"/>
          </a:xfrm>
          <a:prstGeom prst="rect">
            <a:avLst/>
          </a:prstGeom>
          <a:noFill/>
        </p:spPr>
        <p:txBody>
          <a:bodyPr wrap="square" rtlCol="0">
            <a:spAutoFit/>
          </a:bodyPr>
          <a:lstStyle/>
          <a:p>
            <a:pPr algn="r"/>
            <a:r>
              <a:rPr lang="tr-TR" sz="2800" i="0" dirty="0">
                <a:solidFill>
                  <a:schemeClr val="bg1"/>
                </a:solidFill>
                <a:effectLst/>
                <a:highlight>
                  <a:srgbClr val="394251"/>
                </a:highlight>
                <a:latin typeface="Arial" panose="020B0604020202020204" pitchFamily="34" charset="0"/>
                <a:cs typeface="Arial" panose="020B0604020202020204" pitchFamily="34" charset="0"/>
              </a:rPr>
              <a:t>translation</a:t>
            </a:r>
          </a:p>
        </p:txBody>
      </p:sp>
    </p:spTree>
    <p:extLst>
      <p:ext uri="{BB962C8B-B14F-4D97-AF65-F5344CB8AC3E}">
        <p14:creationId xmlns:p14="http://schemas.microsoft.com/office/powerpoint/2010/main" val="35055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728368" y="2334571"/>
            <a:ext cx="9790072" cy="872034"/>
          </a:xfrm>
          <a:prstGeom prst="rect">
            <a:avLst/>
          </a:prstGeom>
          <a:noFill/>
        </p:spPr>
        <p:txBody>
          <a:bodyPr wrap="square" rtlCol="0">
            <a:spAutoFit/>
          </a:bodyPr>
          <a:lstStyle/>
          <a:p>
            <a:pPr>
              <a:lnSpc>
                <a:spcPct val="150000"/>
              </a:lnSpc>
              <a:spcAft>
                <a:spcPts val="1500"/>
              </a:spcAft>
            </a:pPr>
            <a:r>
              <a:rPr lang="en-US" dirty="0">
                <a:solidFill>
                  <a:schemeClr val="bg1"/>
                </a:solidFill>
                <a:effectLst/>
                <a:latin typeface="Arial" panose="020B0604020202020204" pitchFamily="34" charset="0"/>
                <a:ea typeface="Arial" panose="020B0604020202020204" pitchFamily="34" charset="0"/>
              </a:rPr>
              <a:t>Our office works with engineers and lawyers specialised in IP </a:t>
            </a:r>
            <a:r>
              <a:rPr lang="tr-TR" dirty="0">
                <a:solidFill>
                  <a:schemeClr val="bg1"/>
                </a:solidFill>
                <a:effectLst/>
                <a:latin typeface="Arial" panose="020B0604020202020204" pitchFamily="34" charset="0"/>
                <a:ea typeface="Arial" panose="020B0604020202020204" pitchFamily="34" charset="0"/>
              </a:rPr>
              <a:t>area </a:t>
            </a:r>
            <a:r>
              <a:rPr lang="en-US" dirty="0">
                <a:solidFill>
                  <a:schemeClr val="bg1"/>
                </a:solidFill>
                <a:effectLst/>
                <a:latin typeface="Arial" panose="020B0604020202020204" pitchFamily="34" charset="0"/>
                <a:ea typeface="Arial" panose="020B0604020202020204" pitchFamily="34" charset="0"/>
              </a:rPr>
              <a:t>as external consultants to ensure flexibility and affordable pricing.</a:t>
            </a: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728368" y="1127184"/>
            <a:ext cx="3373624" cy="523220"/>
          </a:xfrm>
          <a:prstGeom prst="rect">
            <a:avLst/>
          </a:prstGeom>
          <a:noFill/>
        </p:spPr>
        <p:txBody>
          <a:bodyPr wrap="square" rtlCol="0">
            <a:spAutoFit/>
          </a:bodyPr>
          <a:lstStyle/>
          <a:p>
            <a:pPr algn="r"/>
            <a:r>
              <a:rPr lang="tr-TR" sz="2800" i="0" dirty="0">
                <a:solidFill>
                  <a:schemeClr val="bg1"/>
                </a:solidFill>
                <a:effectLst/>
                <a:highlight>
                  <a:srgbClr val="394251"/>
                </a:highlight>
                <a:latin typeface="Arial" panose="020B0604020202020204" pitchFamily="34" charset="0"/>
                <a:cs typeface="Arial" panose="020B0604020202020204" pitchFamily="34" charset="0"/>
              </a:rPr>
              <a:t>external </a:t>
            </a:r>
            <a:r>
              <a:rPr lang="tr-TR" sz="2800" i="0" dirty="0" err="1">
                <a:solidFill>
                  <a:schemeClr val="bg1"/>
                </a:solidFill>
                <a:effectLst/>
                <a:highlight>
                  <a:srgbClr val="394251"/>
                </a:highlight>
                <a:latin typeface="Arial" panose="020B0604020202020204" pitchFamily="34" charset="0"/>
                <a:cs typeface="Arial" panose="020B0604020202020204" pitchFamily="34" charset="0"/>
              </a:rPr>
              <a:t>consultants</a:t>
            </a:r>
            <a:endParaRPr lang="tr-TR" sz="2800" i="0" dirty="0">
              <a:solidFill>
                <a:schemeClr val="bg1"/>
              </a:solidFill>
              <a:effectLst/>
              <a:highlight>
                <a:srgbClr val="394251"/>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44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738333" y="1850033"/>
            <a:ext cx="8871385" cy="2280111"/>
          </a:xfrm>
          <a:prstGeom prst="rect">
            <a:avLst/>
          </a:prstGeom>
          <a:noFill/>
        </p:spPr>
        <p:txBody>
          <a:bodyPr wrap="square" rtlCol="0">
            <a:spAutoFit/>
          </a:bodyPr>
          <a:lstStyle/>
          <a:p>
            <a:pPr marL="285750" indent="-285750">
              <a:lnSpc>
                <a:spcPct val="150000"/>
              </a:lnSpc>
              <a:spcAft>
                <a:spcPts val="1500"/>
              </a:spcAft>
              <a:buFont typeface="Wingdings" panose="05000000000000000000" pitchFamily="2" charset="2"/>
              <a:buChar char="Ø"/>
            </a:pPr>
            <a:r>
              <a:rPr lang="tr-TR" dirty="0">
                <a:solidFill>
                  <a:schemeClr val="bg1"/>
                </a:solidFill>
                <a:latin typeface="Arial" panose="020B0604020202020204" pitchFamily="34" charset="0"/>
                <a:ea typeface="Arial" panose="020B0604020202020204" pitchFamily="34" charset="0"/>
              </a:rPr>
              <a:t>P</a:t>
            </a:r>
            <a:r>
              <a:rPr lang="en-US" dirty="0" err="1">
                <a:solidFill>
                  <a:schemeClr val="bg1"/>
                </a:solidFill>
                <a:effectLst/>
                <a:latin typeface="Arial" panose="020B0604020202020204" pitchFamily="34" charset="0"/>
                <a:ea typeface="Arial" panose="020B0604020202020204" pitchFamily="34" charset="0"/>
              </a:rPr>
              <a:t>atent</a:t>
            </a:r>
            <a:r>
              <a:rPr lang="en-US" dirty="0">
                <a:solidFill>
                  <a:schemeClr val="bg1"/>
                </a:solidFill>
                <a:effectLst/>
                <a:latin typeface="Arial" panose="020B0604020202020204" pitchFamily="34" charset="0"/>
                <a:ea typeface="Arial" panose="020B0604020202020204" pitchFamily="34" charset="0"/>
              </a:rPr>
              <a:t> applications in Turk</a:t>
            </a:r>
            <a:r>
              <a:rPr lang="tr-TR" dirty="0">
                <a:solidFill>
                  <a:schemeClr val="bg1"/>
                </a:solidFill>
                <a:effectLst/>
                <a:latin typeface="Arial" panose="020B0604020202020204" pitchFamily="34" charset="0"/>
                <a:ea typeface="Arial" panose="020B0604020202020204" pitchFamily="34" charset="0"/>
              </a:rPr>
              <a:t>i</a:t>
            </a:r>
            <a:r>
              <a:rPr lang="en-US" dirty="0">
                <a:solidFill>
                  <a:schemeClr val="bg1"/>
                </a:solidFill>
                <a:effectLst/>
                <a:latin typeface="Arial" panose="020B0604020202020204" pitchFamily="34" charset="0"/>
                <a:ea typeface="Arial" panose="020B0604020202020204" pitchFamily="34" charset="0"/>
              </a:rPr>
              <a:t>y</a:t>
            </a:r>
            <a:r>
              <a:rPr lang="tr-TR" dirty="0">
                <a:solidFill>
                  <a:schemeClr val="bg1"/>
                </a:solidFill>
                <a:effectLst/>
                <a:latin typeface="Arial" panose="020B0604020202020204" pitchFamily="34" charset="0"/>
                <a:ea typeface="Arial" panose="020B0604020202020204" pitchFamily="34" charset="0"/>
              </a:rPr>
              <a:t>e	: </a:t>
            </a:r>
            <a:r>
              <a:rPr lang="en-US" dirty="0">
                <a:solidFill>
                  <a:schemeClr val="bg1"/>
                </a:solidFill>
                <a:effectLst/>
                <a:latin typeface="Arial" panose="020B0604020202020204" pitchFamily="34" charset="0"/>
                <a:ea typeface="Arial" panose="020B0604020202020204" pitchFamily="34" charset="0"/>
              </a:rPr>
              <a:t>6,500 in 20</a:t>
            </a:r>
            <a:r>
              <a:rPr lang="tr-TR" dirty="0">
                <a:solidFill>
                  <a:schemeClr val="bg1"/>
                </a:solidFill>
                <a:effectLst/>
                <a:latin typeface="Arial" panose="020B0604020202020204" pitchFamily="34" charset="0"/>
                <a:ea typeface="Arial" panose="020B0604020202020204" pitchFamily="34" charset="0"/>
              </a:rPr>
              <a:t>2</a:t>
            </a:r>
            <a:r>
              <a:rPr lang="en-US" dirty="0">
                <a:solidFill>
                  <a:schemeClr val="bg1"/>
                </a:solidFill>
                <a:effectLst/>
                <a:latin typeface="Arial" panose="020B0604020202020204" pitchFamily="34" charset="0"/>
                <a:ea typeface="Arial" panose="020B0604020202020204" pitchFamily="34" charset="0"/>
              </a:rPr>
              <a:t>2 and 7,700 in 2023.</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tr-TR" dirty="0">
                <a:solidFill>
                  <a:schemeClr val="bg1"/>
                </a:solidFill>
                <a:latin typeface="Arial" panose="020B0604020202020204" pitchFamily="34" charset="0"/>
                <a:ea typeface="Arial" panose="020B0604020202020204" pitchFamily="34" charset="0"/>
              </a:rPr>
              <a:t>PCT applications from T</a:t>
            </a:r>
            <a:r>
              <a:rPr lang="en-US" dirty="0" err="1">
                <a:solidFill>
                  <a:schemeClr val="bg1"/>
                </a:solidFill>
                <a:effectLst/>
                <a:latin typeface="Arial" panose="020B0604020202020204" pitchFamily="34" charset="0"/>
                <a:ea typeface="Arial" panose="020B0604020202020204" pitchFamily="34" charset="0"/>
              </a:rPr>
              <a:t>urk</a:t>
            </a:r>
            <a:r>
              <a:rPr lang="tr-TR" dirty="0">
                <a:solidFill>
                  <a:schemeClr val="bg1"/>
                </a:solidFill>
                <a:effectLst/>
                <a:latin typeface="Arial" panose="020B0604020202020204" pitchFamily="34" charset="0"/>
                <a:ea typeface="Arial" panose="020B0604020202020204" pitchFamily="34" charset="0"/>
              </a:rPr>
              <a:t>iye	</a:t>
            </a:r>
            <a:r>
              <a:rPr lang="tr-TR" dirty="0">
                <a:solidFill>
                  <a:schemeClr val="bg1"/>
                </a:solidFill>
                <a:latin typeface="Arial" panose="020B0604020202020204" pitchFamily="34" charset="0"/>
                <a:ea typeface="Arial" panose="020B0604020202020204" pitchFamily="34" charset="0"/>
              </a:rPr>
              <a:t>: </a:t>
            </a:r>
            <a:r>
              <a:rPr lang="en-US" dirty="0">
                <a:solidFill>
                  <a:schemeClr val="bg1"/>
                </a:solidFill>
                <a:effectLst/>
                <a:latin typeface="Arial" panose="020B0604020202020204" pitchFamily="34" charset="0"/>
                <a:ea typeface="Arial" panose="020B0604020202020204" pitchFamily="34" charset="0"/>
              </a:rPr>
              <a:t>1,700 in 2022</a:t>
            </a:r>
            <a:r>
              <a:rPr lang="tr-TR" dirty="0">
                <a:solidFill>
                  <a:schemeClr val="bg1"/>
                </a:solidFill>
                <a:effectLst/>
                <a:latin typeface="Arial" panose="020B0604020202020204" pitchFamily="34" charset="0"/>
                <a:ea typeface="Arial" panose="020B0604020202020204" pitchFamily="34" charset="0"/>
              </a:rPr>
              <a:t> </a:t>
            </a:r>
            <a:r>
              <a:rPr lang="en-US" dirty="0">
                <a:solidFill>
                  <a:schemeClr val="bg1"/>
                </a:solidFill>
                <a:effectLst/>
                <a:latin typeface="Arial" panose="020B0604020202020204" pitchFamily="34" charset="0"/>
                <a:ea typeface="Arial" panose="020B0604020202020204" pitchFamily="34" charset="0"/>
              </a:rPr>
              <a:t>and 1,900 in 2023.</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EP</a:t>
            </a:r>
            <a:r>
              <a:rPr lang="tr-TR" dirty="0">
                <a:solidFill>
                  <a:schemeClr val="bg1"/>
                </a:solidFill>
                <a:latin typeface="Arial" panose="020B0604020202020204" pitchFamily="34" charset="0"/>
                <a:ea typeface="Arial" panose="020B0604020202020204" pitchFamily="34" charset="0"/>
              </a:rPr>
              <a:t> application from Turkiye	: 5</a:t>
            </a:r>
            <a:r>
              <a:rPr lang="en-US" dirty="0">
                <a:solidFill>
                  <a:schemeClr val="bg1"/>
                </a:solidFill>
                <a:effectLst/>
                <a:latin typeface="Arial" panose="020B0604020202020204" pitchFamily="34" charset="0"/>
                <a:ea typeface="Arial" panose="020B0604020202020204" pitchFamily="34" charset="0"/>
              </a:rPr>
              <a:t>60 in 2022 and 600 in 2023.</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EP</a:t>
            </a:r>
            <a:r>
              <a:rPr lang="tr-TR" dirty="0">
                <a:solidFill>
                  <a:schemeClr val="bg1"/>
                </a:solidFill>
                <a:effectLst/>
                <a:latin typeface="Arial" panose="020B0604020202020204" pitchFamily="34" charset="0"/>
                <a:ea typeface="Arial" panose="020B0604020202020204" pitchFamily="34" charset="0"/>
              </a:rPr>
              <a:t> </a:t>
            </a:r>
            <a:r>
              <a:rPr lang="en-US" dirty="0">
                <a:solidFill>
                  <a:schemeClr val="bg1"/>
                </a:solidFill>
                <a:effectLst/>
                <a:latin typeface="Arial" panose="020B0604020202020204" pitchFamily="34" charset="0"/>
                <a:ea typeface="Arial" panose="020B0604020202020204" pitchFamily="34" charset="0"/>
              </a:rPr>
              <a:t>validation </a:t>
            </a:r>
            <a:r>
              <a:rPr lang="tr-TR" dirty="0" err="1">
                <a:solidFill>
                  <a:schemeClr val="bg1"/>
                </a:solidFill>
                <a:effectLst/>
                <a:latin typeface="Arial" panose="020B0604020202020204" pitchFamily="34" charset="0"/>
                <a:ea typeface="Arial" panose="020B0604020202020204" pitchFamily="34" charset="0"/>
              </a:rPr>
              <a:t>req</a:t>
            </a:r>
            <a:r>
              <a:rPr lang="tr-TR" dirty="0">
                <a:solidFill>
                  <a:schemeClr val="bg1"/>
                </a:solidFill>
                <a:effectLst/>
                <a:latin typeface="Arial" panose="020B0604020202020204" pitchFamily="34" charset="0"/>
                <a:ea typeface="Arial" panose="020B0604020202020204" pitchFamily="34" charset="0"/>
              </a:rPr>
              <a:t>. from Turkiye	: </a:t>
            </a:r>
            <a:r>
              <a:rPr lang="en-US" dirty="0">
                <a:solidFill>
                  <a:schemeClr val="bg1"/>
                </a:solidFill>
                <a:effectLst/>
                <a:latin typeface="Arial" panose="020B0604020202020204" pitchFamily="34" charset="0"/>
                <a:ea typeface="Arial" panose="020B0604020202020204" pitchFamily="34" charset="0"/>
              </a:rPr>
              <a:t>172 in 2022 and 234 in 2023</a:t>
            </a:r>
            <a:r>
              <a:rPr lang="tr-TR" dirty="0">
                <a:solidFill>
                  <a:schemeClr val="bg1"/>
                </a:solidFill>
                <a:effectLst/>
                <a:latin typeface="Arial" panose="020B0604020202020204" pitchFamily="34" charset="0"/>
                <a:ea typeface="Arial" panose="020B0604020202020204" pitchFamily="34" charset="0"/>
              </a:rPr>
              <a:t>.</a:t>
            </a:r>
            <a:endParaRPr lang="tr-TR" dirty="0">
              <a:solidFill>
                <a:schemeClr val="bg1"/>
              </a:solidFill>
              <a:latin typeface="Arial" panose="020B0604020202020204" pitchFamily="34" charset="0"/>
              <a:ea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738333" y="936704"/>
            <a:ext cx="1834805" cy="523220"/>
          </a:xfrm>
          <a:prstGeom prst="rect">
            <a:avLst/>
          </a:prstGeom>
          <a:noFill/>
        </p:spPr>
        <p:txBody>
          <a:bodyPr wrap="square" rtlCol="0">
            <a:spAutoFit/>
          </a:bodyPr>
          <a:lstStyle/>
          <a:p>
            <a:pPr algn="r"/>
            <a:r>
              <a:rPr lang="tr-TR" sz="2800" i="0" dirty="0">
                <a:solidFill>
                  <a:schemeClr val="bg1"/>
                </a:solidFill>
                <a:effectLst/>
                <a:highlight>
                  <a:srgbClr val="394251"/>
                </a:highlight>
                <a:latin typeface="Arial" panose="020B0604020202020204" pitchFamily="34" charset="0"/>
                <a:cs typeface="Arial" panose="020B0604020202020204" pitchFamily="34" charset="0"/>
              </a:rPr>
              <a:t>reciprocity</a:t>
            </a:r>
          </a:p>
        </p:txBody>
      </p:sp>
    </p:spTree>
    <p:extLst>
      <p:ext uri="{BB962C8B-B14F-4D97-AF65-F5344CB8AC3E}">
        <p14:creationId xmlns:p14="http://schemas.microsoft.com/office/powerpoint/2010/main" val="215614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726974" y="2037456"/>
            <a:ext cx="9109925" cy="2310889"/>
          </a:xfrm>
          <a:prstGeom prst="rect">
            <a:avLst/>
          </a:prstGeom>
          <a:noFill/>
        </p:spPr>
        <p:txBody>
          <a:bodyPr wrap="square" rtlCol="0">
            <a:spAutoFit/>
          </a:bodyPr>
          <a:lstStyle/>
          <a:p>
            <a:pPr>
              <a:lnSpc>
                <a:spcPct val="150000"/>
              </a:lnSpc>
              <a:spcAft>
                <a:spcPts val="1500"/>
              </a:spcAft>
            </a:pPr>
            <a:r>
              <a:rPr lang="en-US" dirty="0">
                <a:solidFill>
                  <a:schemeClr val="bg1"/>
                </a:solidFill>
                <a:effectLst/>
                <a:latin typeface="Arial" panose="020B0604020202020204" pitchFamily="34" charset="0"/>
                <a:ea typeface="Arial" panose="020B0604020202020204" pitchFamily="34" charset="0"/>
                <a:cs typeface="Arial" panose="020B0604020202020204" pitchFamily="34" charset="0"/>
              </a:rPr>
              <a:t>As these numbers show, Turkey is not a major producer of inventions but needs to provide specialised services to global IP companies</a:t>
            </a:r>
            <a:r>
              <a:rPr lang="tr-TR" dirty="0">
                <a:solidFill>
                  <a:schemeClr val="bg1"/>
                </a:solidFill>
                <a:latin typeface="Arial" panose="020B0604020202020204" pitchFamily="34" charset="0"/>
                <a:ea typeface="Arial" panose="020B0604020202020204" pitchFamily="34" charset="0"/>
                <a:cs typeface="Arial" panose="020B0604020202020204" pitchFamily="34" charset="0"/>
              </a:rPr>
              <a:t> in foreing countries.</a:t>
            </a:r>
          </a:p>
          <a:p>
            <a:pPr>
              <a:lnSpc>
                <a:spcPct val="150000"/>
              </a:lnSpc>
              <a:spcAft>
                <a:spcPts val="1500"/>
              </a:spcAft>
            </a:pPr>
            <a:r>
              <a:rPr lang="tr-TR" dirty="0">
                <a:solidFill>
                  <a:schemeClr val="bg1"/>
                </a:solidFill>
                <a:effectLst/>
                <a:latin typeface="Arial" panose="020B0604020202020204" pitchFamily="34" charset="0"/>
                <a:ea typeface="Aptos" panose="020B0004020202020204" pitchFamily="34" charset="0"/>
                <a:cs typeface="Arial" panose="020B0604020202020204" pitchFamily="34" charset="0"/>
              </a:rPr>
              <a:t>It is </a:t>
            </a:r>
            <a:r>
              <a:rPr lang="tr-TR" dirty="0" err="1">
                <a:solidFill>
                  <a:schemeClr val="bg1"/>
                </a:solidFill>
                <a:effectLst/>
                <a:latin typeface="Arial" panose="020B0604020202020204" pitchFamily="34" charset="0"/>
                <a:ea typeface="Aptos" panose="020B0004020202020204" pitchFamily="34" charset="0"/>
                <a:cs typeface="Arial" panose="020B0604020202020204" pitchFamily="34" charset="0"/>
              </a:rPr>
              <a:t>realistic</a:t>
            </a:r>
            <a:r>
              <a:rPr lang="tr-TR" dirty="0">
                <a:solidFill>
                  <a:schemeClr val="bg1"/>
                </a:solidFill>
                <a:effectLst/>
                <a:latin typeface="Arial" panose="020B0604020202020204" pitchFamily="34" charset="0"/>
                <a:ea typeface="Aptos" panose="020B0004020202020204" pitchFamily="34" charset="0"/>
                <a:cs typeface="Arial" panose="020B0604020202020204" pitchFamily="34" charset="0"/>
              </a:rPr>
              <a:t> to want to work with large IP firms that receive a large number of patent and trade mark applications in their home country in order to obtain reciprocal filings. This is efficient for countries with a high number of international IP requirements.</a:t>
            </a:r>
            <a:endParaRPr lang="tr-TR" dirty="0">
              <a:solidFill>
                <a:schemeClr val="bg1"/>
              </a:solidFill>
              <a:effectLst/>
              <a:latin typeface="Arial" panose="020B0604020202020204" pitchFamily="34" charset="0"/>
              <a:ea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Tree>
    <p:extLst>
      <p:ext uri="{BB962C8B-B14F-4D97-AF65-F5344CB8AC3E}">
        <p14:creationId xmlns:p14="http://schemas.microsoft.com/office/powerpoint/2010/main" val="114835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738333" y="1850033"/>
            <a:ext cx="9036092" cy="3334246"/>
          </a:xfrm>
          <a:prstGeom prst="rect">
            <a:avLst/>
          </a:prstGeom>
          <a:noFill/>
        </p:spPr>
        <p:txBody>
          <a:bodyPr wrap="square" rtlCol="0">
            <a:spAutoFit/>
          </a:bodyPr>
          <a:lstStyle/>
          <a:p>
            <a:pPr>
              <a:lnSpc>
                <a:spcPct val="150000"/>
              </a:lnSpc>
              <a:spcAft>
                <a:spcPts val="1500"/>
              </a:spcAft>
            </a:pPr>
            <a:r>
              <a:rPr lang="tr-TR"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However, for countries such as Turkey, where the volume of PCT, EP and international trademark applications is very low, working with large IP attorney firms means paying much higher attorney fees for the same work. </a:t>
            </a:r>
          </a:p>
          <a:p>
            <a:pPr>
              <a:lnSpc>
                <a:spcPct val="150000"/>
              </a:lnSpc>
              <a:spcAft>
                <a:spcPts val="1500"/>
              </a:spcAft>
            </a:pPr>
            <a:r>
              <a:rPr lang="tr-TR"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This is because these firms have to pay high personnel and operational costs in order to reach their domestic IP clients and manage their domestic IP files, and this will be reflected in their attorney fees.</a:t>
            </a:r>
          </a:p>
          <a:p>
            <a:pPr>
              <a:lnSpc>
                <a:spcPct val="150000"/>
              </a:lnSpc>
              <a:spcAft>
                <a:spcPts val="1500"/>
              </a:spcAft>
            </a:pPr>
            <a:r>
              <a:rPr lang="tr-TR"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So, why pay more if you do not get reciprocal work!</a:t>
            </a: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Tree>
    <p:extLst>
      <p:ext uri="{BB962C8B-B14F-4D97-AF65-F5344CB8AC3E}">
        <p14:creationId xmlns:p14="http://schemas.microsoft.com/office/powerpoint/2010/main" val="122619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901356" y="2054125"/>
            <a:ext cx="3312837" cy="3519874"/>
          </a:xfrm>
          <a:prstGeom prst="rect">
            <a:avLst/>
          </a:prstGeom>
          <a:noFill/>
        </p:spPr>
        <p:txBody>
          <a:bodyPr wrap="square" rtlCol="0">
            <a:spAutoFit/>
          </a:bodyPr>
          <a:lstStyle/>
          <a:p>
            <a:pPr algn="l"/>
            <a:r>
              <a:rPr lang="en-US" sz="2400" dirty="0">
                <a:solidFill>
                  <a:schemeClr val="bg1"/>
                </a:solidFill>
              </a:rPr>
              <a:t>Office</a:t>
            </a:r>
            <a:endParaRPr lang="tr-TR" sz="2400" dirty="0">
              <a:solidFill>
                <a:schemeClr val="bg1"/>
              </a:solidFill>
            </a:endParaRPr>
          </a:p>
          <a:p>
            <a:pPr algn="l"/>
            <a:endParaRPr lang="en-US" sz="2400" dirty="0">
              <a:solidFill>
                <a:schemeClr val="bg1"/>
              </a:solidFill>
            </a:endParaRPr>
          </a:p>
          <a:p>
            <a:pPr algn="l"/>
            <a:r>
              <a:rPr lang="en-US" sz="2000" dirty="0">
                <a:solidFill>
                  <a:schemeClr val="bg1"/>
                </a:solidFill>
              </a:rPr>
              <a:t>Levent, Buyukdere C.</a:t>
            </a:r>
            <a:r>
              <a:rPr lang="tr-TR" sz="2000" dirty="0">
                <a:solidFill>
                  <a:schemeClr val="bg1"/>
                </a:solidFill>
              </a:rPr>
              <a:t> </a:t>
            </a:r>
            <a:r>
              <a:rPr lang="en-US" sz="2000" dirty="0">
                <a:solidFill>
                  <a:schemeClr val="bg1"/>
                </a:solidFill>
              </a:rPr>
              <a:t>No.193 F.2 </a:t>
            </a:r>
            <a:r>
              <a:rPr lang="en-US" sz="2000" dirty="0" err="1">
                <a:solidFill>
                  <a:schemeClr val="bg1"/>
                </a:solidFill>
              </a:rPr>
              <a:t>Sisli</a:t>
            </a:r>
            <a:r>
              <a:rPr lang="en-US" sz="2000" dirty="0">
                <a:solidFill>
                  <a:schemeClr val="bg1"/>
                </a:solidFill>
              </a:rPr>
              <a:t>, Istanbul,</a:t>
            </a:r>
            <a:r>
              <a:rPr lang="tr-TR" sz="2000" dirty="0">
                <a:solidFill>
                  <a:schemeClr val="bg1"/>
                </a:solidFill>
              </a:rPr>
              <a:t> </a:t>
            </a:r>
            <a:r>
              <a:rPr lang="en-US" sz="2000" dirty="0">
                <a:solidFill>
                  <a:schemeClr val="bg1"/>
                </a:solidFill>
              </a:rPr>
              <a:t>34330 Turkiye</a:t>
            </a:r>
          </a:p>
          <a:p>
            <a:pPr algn="l"/>
            <a:endParaRPr lang="en-US" sz="2000" dirty="0">
              <a:solidFill>
                <a:schemeClr val="bg1"/>
              </a:solidFill>
            </a:endParaRPr>
          </a:p>
          <a:p>
            <a:pPr algn="l"/>
            <a:r>
              <a:rPr lang="en-US" sz="2000" dirty="0">
                <a:solidFill>
                  <a:schemeClr val="bg1"/>
                </a:solidFill>
              </a:rPr>
              <a:t>T: + (90) 212-371-4706</a:t>
            </a:r>
          </a:p>
          <a:p>
            <a:pPr algn="l"/>
            <a:r>
              <a:rPr lang="en-US" sz="2000" dirty="0">
                <a:solidFill>
                  <a:schemeClr val="bg1"/>
                </a:solidFill>
              </a:rPr>
              <a:t>F: + (90) 212-329-7905</a:t>
            </a:r>
          </a:p>
          <a:p>
            <a:pPr algn="l"/>
            <a:r>
              <a:rPr lang="en-US" sz="2000" dirty="0">
                <a:solidFill>
                  <a:schemeClr val="bg1"/>
                </a:solidFill>
              </a:rPr>
              <a:t>E</a:t>
            </a:r>
            <a:r>
              <a:rPr lang="tr-TR" sz="2000" dirty="0">
                <a:solidFill>
                  <a:schemeClr val="bg1"/>
                </a:solidFill>
              </a:rPr>
              <a:t>: </a:t>
            </a:r>
            <a:r>
              <a:rPr lang="en-US" sz="2000" dirty="0">
                <a:solidFill>
                  <a:schemeClr val="bg1"/>
                </a:solidFill>
              </a:rPr>
              <a:t>simge@simgeip.com</a:t>
            </a:r>
            <a:endParaRPr lang="tr-TR" sz="2000" dirty="0">
              <a:solidFill>
                <a:schemeClr val="bg1"/>
              </a:solidFill>
            </a:endParaRPr>
          </a:p>
          <a:p>
            <a:pPr algn="l"/>
            <a:r>
              <a:rPr lang="tr-TR" sz="2000" dirty="0">
                <a:solidFill>
                  <a:schemeClr val="bg1"/>
                </a:solidFill>
              </a:rPr>
              <a:t>W: www.simgeip.com</a:t>
            </a:r>
            <a:endParaRPr lang="en-US" sz="2000" dirty="0">
              <a:solidFill>
                <a:schemeClr val="bg1"/>
              </a:solidFill>
            </a:endParaRPr>
          </a:p>
          <a:p>
            <a:pPr algn="ctr">
              <a:lnSpc>
                <a:spcPct val="115000"/>
              </a:lnSpc>
              <a:spcAft>
                <a:spcPts val="1500"/>
              </a:spcAft>
            </a:pPr>
            <a:endParaRPr lang="tr-TR" sz="1400" dirty="0">
              <a:solidFill>
                <a:schemeClr val="bg1"/>
              </a:solidFill>
              <a:latin typeface="Arial" panose="020B0604020202020204" pitchFamily="34" charset="0"/>
              <a:ea typeface="Arial" panose="020B0604020202020204" pitchFamily="34" charset="0"/>
            </a:endParaRPr>
          </a:p>
        </p:txBody>
      </p:sp>
      <p:pic>
        <p:nvPicPr>
          <p:cNvPr id="5" name="Resim 4" descr="metin, yazı tipi, grafik, logo içeren bir resim&#10;&#10;Açıklama otomatik olarak oluşturuldu">
            <a:extLst>
              <a:ext uri="{FF2B5EF4-FFF2-40B4-BE49-F238E27FC236}">
                <a16:creationId xmlns:a16="http://schemas.microsoft.com/office/drawing/2014/main" id="{E2D4E7D3-D23A-1EF1-4C42-FB4B645EB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119" y="5435917"/>
            <a:ext cx="1927761" cy="705803"/>
          </a:xfrm>
          <a:prstGeom prst="rect">
            <a:avLst/>
          </a:prstGeom>
        </p:spPr>
      </p:pic>
      <p:pic>
        <p:nvPicPr>
          <p:cNvPr id="8" name="Resim 7" descr="ekran görüntüsü, grafik, çizgi, simge, sembol içeren bir resim&#10;&#10;Açıklama otomatik olarak oluşturuldu">
            <a:extLst>
              <a:ext uri="{FF2B5EF4-FFF2-40B4-BE49-F238E27FC236}">
                <a16:creationId xmlns:a16="http://schemas.microsoft.com/office/drawing/2014/main" id="{E4DCDDEB-0EB3-93CD-C81F-DB8FD0924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174" y="716280"/>
            <a:ext cx="1771650" cy="1264958"/>
          </a:xfrm>
          <a:prstGeom prst="rect">
            <a:avLst/>
          </a:prstGeom>
        </p:spPr>
      </p:pic>
      <p:pic>
        <p:nvPicPr>
          <p:cNvPr id="3" name="Resim 2" descr="dış mekan, gökyüzü, ticari bina, Metropolitan bölgesi içeren bir resim&#10;&#10;Açıklama otomatik olarak oluşturuldu">
            <a:extLst>
              <a:ext uri="{FF2B5EF4-FFF2-40B4-BE49-F238E27FC236}">
                <a16:creationId xmlns:a16="http://schemas.microsoft.com/office/drawing/2014/main" id="{97BEE4D3-7A48-4F48-A2AE-ECAB87133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1824" y="2122103"/>
            <a:ext cx="4759423" cy="3172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023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2834073" y="3023279"/>
            <a:ext cx="6548466" cy="811441"/>
          </a:xfrm>
          <a:prstGeom prst="rect">
            <a:avLst/>
          </a:prstGeom>
          <a:noFill/>
        </p:spPr>
        <p:txBody>
          <a:bodyPr wrap="square" rtlCol="0">
            <a:spAutoFit/>
          </a:bodyPr>
          <a:lstStyle/>
          <a:p>
            <a:pPr algn="l"/>
            <a:r>
              <a:rPr lang="tr-TR" sz="3200" dirty="0">
                <a:solidFill>
                  <a:schemeClr val="bg1"/>
                </a:solidFill>
              </a:rPr>
              <a:t>We thank you for your cooperation</a:t>
            </a:r>
            <a:endParaRPr lang="en-US" sz="2800" dirty="0">
              <a:solidFill>
                <a:schemeClr val="bg1"/>
              </a:solidFill>
            </a:endParaRPr>
          </a:p>
          <a:p>
            <a:pPr algn="ctr">
              <a:lnSpc>
                <a:spcPct val="115000"/>
              </a:lnSpc>
              <a:spcAft>
                <a:spcPts val="1500"/>
              </a:spcAft>
            </a:pPr>
            <a:endParaRPr lang="tr-TR" sz="1400" dirty="0">
              <a:solidFill>
                <a:schemeClr val="bg1"/>
              </a:solidFill>
              <a:latin typeface="Arial" panose="020B0604020202020204" pitchFamily="34" charset="0"/>
              <a:ea typeface="Arial" panose="020B0604020202020204" pitchFamily="34" charset="0"/>
            </a:endParaRPr>
          </a:p>
        </p:txBody>
      </p:sp>
      <p:pic>
        <p:nvPicPr>
          <p:cNvPr id="5" name="Resim 4" descr="metin, yazı tipi, grafik, logo içeren bir resim&#10;&#10;Açıklama otomatik olarak oluşturuldu">
            <a:extLst>
              <a:ext uri="{FF2B5EF4-FFF2-40B4-BE49-F238E27FC236}">
                <a16:creationId xmlns:a16="http://schemas.microsoft.com/office/drawing/2014/main" id="{E2D4E7D3-D23A-1EF1-4C42-FB4B645EB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119" y="5435917"/>
            <a:ext cx="1927761" cy="705803"/>
          </a:xfrm>
          <a:prstGeom prst="rect">
            <a:avLst/>
          </a:prstGeom>
        </p:spPr>
      </p:pic>
      <p:pic>
        <p:nvPicPr>
          <p:cNvPr id="8" name="Resim 7" descr="ekran görüntüsü, grafik, çizgi, simge, sembol içeren bir resim&#10;&#10;Açıklama otomatik olarak oluşturuldu">
            <a:extLst>
              <a:ext uri="{FF2B5EF4-FFF2-40B4-BE49-F238E27FC236}">
                <a16:creationId xmlns:a16="http://schemas.microsoft.com/office/drawing/2014/main" id="{E4DCDDEB-0EB3-93CD-C81F-DB8FD0924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174" y="716280"/>
            <a:ext cx="1771650" cy="1264958"/>
          </a:xfrm>
          <a:prstGeom prst="rect">
            <a:avLst/>
          </a:prstGeom>
        </p:spPr>
      </p:pic>
    </p:spTree>
    <p:extLst>
      <p:ext uri="{BB962C8B-B14F-4D97-AF65-F5344CB8AC3E}">
        <p14:creationId xmlns:p14="http://schemas.microsoft.com/office/powerpoint/2010/main" val="196972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3101008" y="1756689"/>
            <a:ext cx="7565099" cy="2918748"/>
          </a:xfrm>
          <a:prstGeom prst="rect">
            <a:avLst/>
          </a:prstGeom>
          <a:noFill/>
        </p:spPr>
        <p:txBody>
          <a:bodyPr wrap="square" rtlCol="0">
            <a:spAutoFit/>
          </a:bodyPr>
          <a:lstStyle/>
          <a:p>
            <a:pPr>
              <a:lnSpc>
                <a:spcPct val="150000"/>
              </a:lnSpc>
              <a:spcAft>
                <a:spcPts val="1500"/>
              </a:spcAft>
            </a:pPr>
            <a:r>
              <a:rPr lang="en-US" sz="1800" dirty="0">
                <a:solidFill>
                  <a:schemeClr val="bg1"/>
                </a:solidFill>
                <a:effectLst/>
                <a:latin typeface="Arial" panose="020B0604020202020204" pitchFamily="34" charset="0"/>
                <a:ea typeface="Arial" panose="020B0604020202020204" pitchFamily="34" charset="0"/>
              </a:rPr>
              <a:t>Simge IP was founded in 1998 by İbrahim Coskun, a chemical engineer. </a:t>
            </a:r>
            <a:endParaRPr lang="tr-TR" sz="1800" dirty="0">
              <a:solidFill>
                <a:schemeClr val="bg1"/>
              </a:solidFill>
              <a:effectLst/>
              <a:latin typeface="Arial" panose="020B0604020202020204" pitchFamily="34" charset="0"/>
              <a:ea typeface="Arial" panose="020B0604020202020204" pitchFamily="34" charset="0"/>
            </a:endParaRPr>
          </a:p>
          <a:p>
            <a:pPr>
              <a:lnSpc>
                <a:spcPct val="150000"/>
              </a:lnSpc>
              <a:spcAft>
                <a:spcPts val="1500"/>
              </a:spcAft>
            </a:pPr>
            <a:r>
              <a:rPr lang="en-US" sz="1800" dirty="0">
                <a:solidFill>
                  <a:schemeClr val="bg1"/>
                </a:solidFill>
                <a:effectLst/>
                <a:latin typeface="Arial" panose="020B0604020202020204" pitchFamily="34" charset="0"/>
                <a:ea typeface="Arial" panose="020B0604020202020204" pitchFamily="34" charset="0"/>
              </a:rPr>
              <a:t>While working as a chemist specialising in the protection of intellectual property rights in an international chemical company, </a:t>
            </a:r>
            <a:r>
              <a:rPr lang="tr-TR" sz="1800" dirty="0">
                <a:solidFill>
                  <a:schemeClr val="bg1"/>
                </a:solidFill>
                <a:effectLst/>
                <a:latin typeface="Arial" panose="020B0604020202020204" pitchFamily="34" charset="0"/>
                <a:ea typeface="Arial" panose="020B0604020202020204" pitchFamily="34" charset="0"/>
              </a:rPr>
              <a:t>Mr. Coskun</a:t>
            </a:r>
            <a:r>
              <a:rPr lang="en-US" sz="1800" dirty="0">
                <a:solidFill>
                  <a:schemeClr val="bg1"/>
                </a:solidFill>
                <a:effectLst/>
                <a:latin typeface="Arial" panose="020B0604020202020204" pitchFamily="34" charset="0"/>
                <a:ea typeface="Arial" panose="020B0604020202020204" pitchFamily="34" charset="0"/>
              </a:rPr>
              <a:t> became particularly skilled in developing filing strategies.</a:t>
            </a:r>
            <a:endParaRPr lang="tr-TR" sz="1800" dirty="0">
              <a:solidFill>
                <a:schemeClr val="bg1"/>
              </a:solidFill>
              <a:effectLst/>
              <a:latin typeface="Arial" panose="020B0604020202020204" pitchFamily="34" charset="0"/>
              <a:ea typeface="Arial" panose="020B0604020202020204" pitchFamily="34" charset="0"/>
            </a:endParaRPr>
          </a:p>
          <a:p>
            <a:pPr>
              <a:lnSpc>
                <a:spcPct val="150000"/>
              </a:lnSpc>
              <a:spcAft>
                <a:spcPts val="1500"/>
              </a:spcAft>
            </a:pPr>
            <a:r>
              <a:rPr lang="en-US" sz="1800" dirty="0">
                <a:solidFill>
                  <a:schemeClr val="bg1"/>
                </a:solidFill>
                <a:effectLst/>
                <a:latin typeface="Arial" panose="020B0604020202020204" pitchFamily="34" charset="0"/>
                <a:ea typeface="Arial" panose="020B0604020202020204" pitchFamily="34" charset="0"/>
              </a:rPr>
              <a:t>In the early years, due to </a:t>
            </a:r>
            <a:r>
              <a:rPr lang="tr-TR" sz="1800" dirty="0">
                <a:solidFill>
                  <a:schemeClr val="bg1"/>
                </a:solidFill>
                <a:effectLst/>
                <a:latin typeface="Arial" panose="020B0604020202020204" pitchFamily="34" charset="0"/>
                <a:ea typeface="Arial" panose="020B0604020202020204" pitchFamily="34" charset="0"/>
              </a:rPr>
              <a:t>his </a:t>
            </a:r>
            <a:r>
              <a:rPr lang="en-US" sz="1800" dirty="0">
                <a:solidFill>
                  <a:schemeClr val="bg1"/>
                </a:solidFill>
                <a:effectLst/>
                <a:latin typeface="Arial" panose="020B0604020202020204" pitchFamily="34" charset="0"/>
                <a:ea typeface="Arial" panose="020B0604020202020204" pitchFamily="34" charset="0"/>
              </a:rPr>
              <a:t>experience in the chemical sector, </a:t>
            </a:r>
            <a:r>
              <a:rPr lang="tr-TR" sz="1800" dirty="0">
                <a:solidFill>
                  <a:schemeClr val="bg1"/>
                </a:solidFill>
                <a:effectLst/>
                <a:latin typeface="Arial" panose="020B0604020202020204" pitchFamily="34" charset="0"/>
                <a:ea typeface="Arial" panose="020B0604020202020204" pitchFamily="34" charset="0"/>
              </a:rPr>
              <a:t>Simge IP</a:t>
            </a:r>
            <a:r>
              <a:rPr lang="en-US" sz="1800" dirty="0">
                <a:solidFill>
                  <a:schemeClr val="bg1"/>
                </a:solidFill>
                <a:effectLst/>
                <a:latin typeface="Arial" panose="020B0604020202020204" pitchFamily="34" charset="0"/>
                <a:ea typeface="Arial" panose="020B0604020202020204" pitchFamily="34" charset="0"/>
              </a:rPr>
              <a:t> </a:t>
            </a:r>
            <a:r>
              <a:rPr lang="en-US" sz="1800" dirty="0" err="1">
                <a:solidFill>
                  <a:schemeClr val="bg1"/>
                </a:solidFill>
                <a:effectLst/>
                <a:latin typeface="Arial" panose="020B0604020202020204" pitchFamily="34" charset="0"/>
                <a:ea typeface="Arial" panose="020B0604020202020204" pitchFamily="34" charset="0"/>
              </a:rPr>
              <a:t>provi</a:t>
            </a:r>
            <a:r>
              <a:rPr lang="tr-TR" sz="1800" dirty="0" err="1">
                <a:solidFill>
                  <a:schemeClr val="bg1"/>
                </a:solidFill>
                <a:effectLst/>
                <a:latin typeface="Arial" panose="020B0604020202020204" pitchFamily="34" charset="0"/>
                <a:ea typeface="Arial" panose="020B0604020202020204" pitchFamily="34" charset="0"/>
              </a:rPr>
              <a:t>ded</a:t>
            </a:r>
            <a:r>
              <a:rPr lang="en-US" sz="1800" dirty="0">
                <a:solidFill>
                  <a:schemeClr val="bg1"/>
                </a:solidFill>
                <a:effectLst/>
                <a:latin typeface="Arial" panose="020B0604020202020204" pitchFamily="34" charset="0"/>
                <a:ea typeface="Arial" panose="020B0604020202020204" pitchFamily="34" charset="0"/>
              </a:rPr>
              <a:t> domestic services in the field of chemical patents</a:t>
            </a:r>
            <a:r>
              <a:rPr lang="tr-TR" sz="1800" dirty="0">
                <a:solidFill>
                  <a:schemeClr val="bg1"/>
                </a:solidFill>
                <a:effectLst/>
                <a:latin typeface="Arial" panose="020B0604020202020204" pitchFamily="34" charset="0"/>
                <a:ea typeface="Arial" panose="020B0604020202020204" pitchFamily="34" charset="0"/>
              </a:rPr>
              <a:t>.</a:t>
            </a:r>
            <a:endParaRPr lang="tr-TR" b="0" i="0" dirty="0">
              <a:solidFill>
                <a:schemeClr val="bg1"/>
              </a:solidFill>
              <a:effectLst/>
              <a:highlight>
                <a:srgbClr val="394251"/>
              </a:highlight>
              <a:latin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810616" y="895591"/>
            <a:ext cx="1244251" cy="523220"/>
          </a:xfrm>
          <a:prstGeom prst="rect">
            <a:avLst/>
          </a:prstGeom>
          <a:noFill/>
        </p:spPr>
        <p:txBody>
          <a:bodyPr wrap="none" rtlCol="0">
            <a:spAutoFit/>
          </a:bodyPr>
          <a:lstStyle/>
          <a:p>
            <a:pPr algn="r"/>
            <a:r>
              <a:rPr lang="tr-TR" sz="2800" dirty="0">
                <a:solidFill>
                  <a:schemeClr val="bg1"/>
                </a:solidFill>
                <a:latin typeface="Arial" panose="020B0604020202020204" pitchFamily="34" charset="0"/>
                <a:cs typeface="Arial" panose="020B0604020202020204" pitchFamily="34" charset="0"/>
              </a:rPr>
              <a:t>history</a:t>
            </a:r>
          </a:p>
        </p:txBody>
      </p:sp>
      <p:pic>
        <p:nvPicPr>
          <p:cNvPr id="5" name="Resim 4" descr="insan yüzü, kişi, şahıs, alın, gözlük içeren bir resim&#10;&#10;Açıklama otomatik olarak oluşturuldu">
            <a:extLst>
              <a:ext uri="{FF2B5EF4-FFF2-40B4-BE49-F238E27FC236}">
                <a16:creationId xmlns:a16="http://schemas.microsoft.com/office/drawing/2014/main" id="{12B38C9B-FD72-24CD-CF9D-147F35929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99" y="1912395"/>
            <a:ext cx="1885950" cy="1885950"/>
          </a:xfrm>
          <a:prstGeom prst="rect">
            <a:avLst/>
          </a:prstGeom>
        </p:spPr>
      </p:pic>
    </p:spTree>
    <p:extLst>
      <p:ext uri="{BB962C8B-B14F-4D97-AF65-F5344CB8AC3E}">
        <p14:creationId xmlns:p14="http://schemas.microsoft.com/office/powerpoint/2010/main" val="125933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3101009" y="1756689"/>
            <a:ext cx="7746842" cy="3261534"/>
          </a:xfrm>
          <a:prstGeom prst="rect">
            <a:avLst/>
          </a:prstGeom>
          <a:noFill/>
        </p:spPr>
        <p:txBody>
          <a:bodyPr wrap="square" rtlCol="0">
            <a:spAutoFit/>
          </a:bodyPr>
          <a:lstStyle/>
          <a:p>
            <a:pPr>
              <a:lnSpc>
                <a:spcPct val="150000"/>
              </a:lnSpc>
              <a:spcAft>
                <a:spcPts val="1500"/>
              </a:spcAft>
            </a:pPr>
            <a:r>
              <a:rPr lang="tr-TR" sz="1800" dirty="0">
                <a:solidFill>
                  <a:schemeClr val="bg1"/>
                </a:solidFill>
                <a:effectLst/>
                <a:latin typeface="Arial" panose="020B0604020202020204" pitchFamily="34" charset="0"/>
                <a:ea typeface="Arial" panose="020B0604020202020204" pitchFamily="34" charset="0"/>
              </a:rPr>
              <a:t>Then, </a:t>
            </a:r>
            <a:r>
              <a:rPr lang="en-US" sz="1800" dirty="0">
                <a:solidFill>
                  <a:schemeClr val="bg1"/>
                </a:solidFill>
                <a:effectLst/>
                <a:latin typeface="Arial" panose="020B0604020202020204" pitchFamily="34" charset="0"/>
                <a:ea typeface="Arial" panose="020B0604020202020204" pitchFamily="34" charset="0"/>
              </a:rPr>
              <a:t>Murat Cevahir Coskun, a lawyer, </a:t>
            </a:r>
            <a:r>
              <a:rPr lang="tr-TR" sz="1800" dirty="0">
                <a:solidFill>
                  <a:schemeClr val="bg1"/>
                </a:solidFill>
                <a:effectLst/>
                <a:latin typeface="Arial" panose="020B0604020202020204" pitchFamily="34" charset="0"/>
                <a:ea typeface="Arial" panose="020B0604020202020204" pitchFamily="34" charset="0"/>
              </a:rPr>
              <a:t>Turkish patent and </a:t>
            </a:r>
            <a:r>
              <a:rPr lang="tr-TR" dirty="0">
                <a:solidFill>
                  <a:schemeClr val="bg1"/>
                </a:solidFill>
                <a:latin typeface="Arial" panose="020B0604020202020204" pitchFamily="34" charset="0"/>
                <a:ea typeface="Arial" panose="020B0604020202020204" pitchFamily="34" charset="0"/>
              </a:rPr>
              <a:t>t</a:t>
            </a:r>
            <a:r>
              <a:rPr lang="tr-TR" sz="1800" dirty="0">
                <a:solidFill>
                  <a:schemeClr val="bg1"/>
                </a:solidFill>
                <a:effectLst/>
                <a:latin typeface="Arial" panose="020B0604020202020204" pitchFamily="34" charset="0"/>
                <a:ea typeface="Arial" panose="020B0604020202020204" pitchFamily="34" charset="0"/>
              </a:rPr>
              <a:t>rademark attorney and European Patent Attorney, </a:t>
            </a:r>
            <a:r>
              <a:rPr lang="en-US" sz="1800" dirty="0">
                <a:solidFill>
                  <a:schemeClr val="bg1"/>
                </a:solidFill>
                <a:effectLst/>
                <a:latin typeface="Arial" panose="020B0604020202020204" pitchFamily="34" charset="0"/>
                <a:ea typeface="Arial" panose="020B0604020202020204" pitchFamily="34" charset="0"/>
              </a:rPr>
              <a:t>joined the</a:t>
            </a:r>
            <a:r>
              <a:rPr lang="tr-TR" sz="1800" dirty="0">
                <a:solidFill>
                  <a:schemeClr val="bg1"/>
                </a:solidFill>
                <a:effectLst/>
                <a:latin typeface="Arial" panose="020B0604020202020204" pitchFamily="34" charset="0"/>
                <a:ea typeface="Arial" panose="020B0604020202020204" pitchFamily="34" charset="0"/>
              </a:rPr>
              <a:t> </a:t>
            </a:r>
            <a:r>
              <a:rPr lang="en-US" sz="1800" dirty="0">
                <a:solidFill>
                  <a:schemeClr val="bg1"/>
                </a:solidFill>
                <a:effectLst/>
                <a:latin typeface="Arial" panose="020B0604020202020204" pitchFamily="34" charset="0"/>
                <a:ea typeface="Arial" panose="020B0604020202020204" pitchFamily="34" charset="0"/>
              </a:rPr>
              <a:t>company and the company started to grow.</a:t>
            </a:r>
            <a:endParaRPr lang="tr-TR" sz="1800" dirty="0">
              <a:solidFill>
                <a:schemeClr val="bg1"/>
              </a:solidFill>
              <a:effectLst/>
              <a:latin typeface="Arial" panose="020B0604020202020204" pitchFamily="34" charset="0"/>
              <a:ea typeface="Arial" panose="020B0604020202020204" pitchFamily="34" charset="0"/>
            </a:endParaRPr>
          </a:p>
          <a:p>
            <a:pPr>
              <a:lnSpc>
                <a:spcPct val="150000"/>
              </a:lnSpc>
              <a:spcAft>
                <a:spcPts val="1500"/>
              </a:spcAft>
            </a:pPr>
            <a:r>
              <a:rPr lang="tr-TR" sz="1800" dirty="0">
                <a:solidFill>
                  <a:schemeClr val="bg1"/>
                </a:solidFill>
                <a:effectLst/>
                <a:latin typeface="Arial" panose="020B0604020202020204" pitchFamily="34" charset="0"/>
                <a:ea typeface="Arial" panose="020B0604020202020204" pitchFamily="34" charset="0"/>
              </a:rPr>
              <a:t>D</a:t>
            </a:r>
            <a:r>
              <a:rPr lang="en-US" sz="1800" dirty="0" err="1">
                <a:solidFill>
                  <a:schemeClr val="bg1"/>
                </a:solidFill>
                <a:effectLst/>
                <a:latin typeface="Arial" panose="020B0604020202020204" pitchFamily="34" charset="0"/>
                <a:ea typeface="Arial" panose="020B0604020202020204" pitchFamily="34" charset="0"/>
              </a:rPr>
              <a:t>uring</a:t>
            </a:r>
            <a:r>
              <a:rPr lang="en-US" sz="1800" dirty="0">
                <a:solidFill>
                  <a:schemeClr val="bg1"/>
                </a:solidFill>
                <a:effectLst/>
                <a:latin typeface="Arial" panose="020B0604020202020204" pitchFamily="34" charset="0"/>
                <a:ea typeface="Arial" panose="020B0604020202020204" pitchFamily="34" charset="0"/>
              </a:rPr>
              <a:t> this period</a:t>
            </a:r>
            <a:r>
              <a:rPr lang="tr-TR" sz="1800" dirty="0">
                <a:solidFill>
                  <a:schemeClr val="bg1"/>
                </a:solidFill>
                <a:effectLst/>
                <a:latin typeface="Arial" panose="020B0604020202020204" pitchFamily="34" charset="0"/>
                <a:ea typeface="Arial" panose="020B0604020202020204" pitchFamily="34" charset="0"/>
              </a:rPr>
              <a:t>, </a:t>
            </a:r>
            <a:r>
              <a:rPr lang="en-US" sz="1800" dirty="0">
                <a:solidFill>
                  <a:schemeClr val="bg1"/>
                </a:solidFill>
                <a:effectLst/>
                <a:latin typeface="Arial" panose="020B0604020202020204" pitchFamily="34" charset="0"/>
                <a:ea typeface="Arial" panose="020B0604020202020204" pitchFamily="34" charset="0"/>
              </a:rPr>
              <a:t>the current concept of Simge IP was developed and put into practice, in order to meet the need for an IP agency that would only serve IP agencies based abroad.</a:t>
            </a:r>
            <a:endParaRPr lang="tr-TR" sz="1800" dirty="0">
              <a:solidFill>
                <a:schemeClr val="bg1"/>
              </a:solidFill>
              <a:effectLst/>
              <a:latin typeface="Arial" panose="020B0604020202020204" pitchFamily="34" charset="0"/>
              <a:ea typeface="Arial" panose="020B0604020202020204" pitchFamily="34" charset="0"/>
            </a:endParaRPr>
          </a:p>
          <a:p>
            <a:pPr>
              <a:lnSpc>
                <a:spcPct val="115000"/>
              </a:lnSpc>
              <a:spcAft>
                <a:spcPts val="1500"/>
              </a:spcAft>
            </a:pPr>
            <a:endParaRPr lang="tr-TR" b="0" i="0" dirty="0">
              <a:solidFill>
                <a:schemeClr val="bg1"/>
              </a:solidFill>
              <a:effectLst/>
              <a:highlight>
                <a:srgbClr val="394251"/>
              </a:highlight>
              <a:latin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725423" y="895591"/>
            <a:ext cx="1244251" cy="523220"/>
          </a:xfrm>
          <a:prstGeom prst="rect">
            <a:avLst/>
          </a:prstGeom>
          <a:noFill/>
        </p:spPr>
        <p:txBody>
          <a:bodyPr wrap="none" rtlCol="0">
            <a:spAutoFit/>
          </a:bodyPr>
          <a:lstStyle/>
          <a:p>
            <a:pPr algn="r"/>
            <a:r>
              <a:rPr lang="tr-TR" sz="2800" dirty="0">
                <a:solidFill>
                  <a:schemeClr val="bg1"/>
                </a:solidFill>
                <a:latin typeface="Arial" panose="020B0604020202020204" pitchFamily="34" charset="0"/>
                <a:cs typeface="Arial" panose="020B0604020202020204" pitchFamily="34" charset="0"/>
              </a:rPr>
              <a:t>history</a:t>
            </a:r>
          </a:p>
        </p:txBody>
      </p:sp>
      <p:pic>
        <p:nvPicPr>
          <p:cNvPr id="7" name="Resim 6" descr="insan yüzü, kişi, şahıs, giyim, alın içeren bir resim&#10;&#10;Açıklama otomatik olarak oluşturuldu">
            <a:extLst>
              <a:ext uri="{FF2B5EF4-FFF2-40B4-BE49-F238E27FC236}">
                <a16:creationId xmlns:a16="http://schemas.microsoft.com/office/drawing/2014/main" id="{B974DE2C-18A4-D34D-9BA8-9D363F4E9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44" y="1847754"/>
            <a:ext cx="1885950" cy="1885950"/>
          </a:xfrm>
          <a:prstGeom prst="rect">
            <a:avLst/>
          </a:prstGeom>
        </p:spPr>
      </p:pic>
    </p:spTree>
    <p:extLst>
      <p:ext uri="{BB962C8B-B14F-4D97-AF65-F5344CB8AC3E}">
        <p14:creationId xmlns:p14="http://schemas.microsoft.com/office/powerpoint/2010/main" val="176501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806347" y="1666823"/>
            <a:ext cx="9837042" cy="872034"/>
          </a:xfrm>
          <a:prstGeom prst="rect">
            <a:avLst/>
          </a:prstGeom>
          <a:noFill/>
        </p:spPr>
        <p:txBody>
          <a:bodyPr wrap="square" rtlCol="0">
            <a:spAutoFit/>
          </a:bodyPr>
          <a:lstStyle/>
          <a:p>
            <a:pPr>
              <a:lnSpc>
                <a:spcPct val="150000"/>
              </a:lnSpc>
              <a:spcAft>
                <a:spcPts val="1500"/>
              </a:spcAft>
            </a:pPr>
            <a:r>
              <a:rPr lang="en-US" b="0" i="0" dirty="0">
                <a:solidFill>
                  <a:schemeClr val="bg1"/>
                </a:solidFill>
                <a:effectLst/>
                <a:highlight>
                  <a:srgbClr val="394251"/>
                </a:highlight>
                <a:latin typeface="Arial" panose="020B0604020202020204" pitchFamily="34" charset="0"/>
              </a:rPr>
              <a:t>Today, Simge IP works as a team, each of which is specialised in </a:t>
            </a:r>
            <a:r>
              <a:rPr lang="tr-TR" b="0" i="0" dirty="0">
                <a:solidFill>
                  <a:schemeClr val="bg1"/>
                </a:solidFill>
                <a:effectLst/>
                <a:highlight>
                  <a:srgbClr val="394251"/>
                </a:highlight>
                <a:latin typeface="Arial" panose="020B0604020202020204" pitchFamily="34" charset="0"/>
              </a:rPr>
              <a:t>his/her</a:t>
            </a:r>
            <a:r>
              <a:rPr lang="en-US" b="0" i="0" dirty="0">
                <a:solidFill>
                  <a:schemeClr val="bg1"/>
                </a:solidFill>
                <a:effectLst/>
                <a:highlight>
                  <a:srgbClr val="394251"/>
                </a:highlight>
                <a:latin typeface="Arial" panose="020B0604020202020204" pitchFamily="34" charset="0"/>
              </a:rPr>
              <a:t> field and focused exclusively on serving international IP proxy firms. </a:t>
            </a:r>
            <a:endParaRPr lang="tr-TR" b="0" i="0" dirty="0">
              <a:solidFill>
                <a:schemeClr val="bg1"/>
              </a:solidFill>
              <a:effectLst/>
              <a:highlight>
                <a:srgbClr val="394251"/>
              </a:highlight>
              <a:latin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806347" y="938617"/>
            <a:ext cx="984564" cy="523220"/>
          </a:xfrm>
          <a:prstGeom prst="rect">
            <a:avLst/>
          </a:prstGeom>
          <a:noFill/>
        </p:spPr>
        <p:txBody>
          <a:bodyPr wrap="none" rtlCol="0">
            <a:spAutoFit/>
          </a:bodyPr>
          <a:lstStyle/>
          <a:p>
            <a:pPr algn="r"/>
            <a:r>
              <a:rPr lang="tr-TR" sz="2800" dirty="0">
                <a:solidFill>
                  <a:schemeClr val="bg1"/>
                </a:solidFill>
                <a:latin typeface="Arial" panose="020B0604020202020204" pitchFamily="34" charset="0"/>
                <a:cs typeface="Arial" panose="020B0604020202020204" pitchFamily="34" charset="0"/>
              </a:rPr>
              <a:t>team</a:t>
            </a:r>
          </a:p>
        </p:txBody>
      </p:sp>
      <p:pic>
        <p:nvPicPr>
          <p:cNvPr id="15" name="Resim 14" descr="kişi, şahıs, giyim, insan yüzü, resmi kıyafet içeren bir resim&#10;&#10;Açıklama otomatik olarak oluşturuldu">
            <a:extLst>
              <a:ext uri="{FF2B5EF4-FFF2-40B4-BE49-F238E27FC236}">
                <a16:creationId xmlns:a16="http://schemas.microsoft.com/office/drawing/2014/main" id="{7984BDD8-2F72-F3C0-C92A-767435493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15" y="2664259"/>
            <a:ext cx="1481206" cy="1481206"/>
          </a:xfrm>
          <a:prstGeom prst="rect">
            <a:avLst/>
          </a:prstGeom>
        </p:spPr>
      </p:pic>
      <p:pic>
        <p:nvPicPr>
          <p:cNvPr id="18" name="Resim 17" descr="kişi, şahıs, insan yüzü, giyim, resmi kıyafet içeren bir resim&#10;&#10;Açıklama otomatik olarak oluşturuldu">
            <a:extLst>
              <a:ext uri="{FF2B5EF4-FFF2-40B4-BE49-F238E27FC236}">
                <a16:creationId xmlns:a16="http://schemas.microsoft.com/office/drawing/2014/main" id="{6E533277-D95B-B166-6074-75305845B8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9434" y="2664258"/>
            <a:ext cx="1481207" cy="1481207"/>
          </a:xfrm>
          <a:prstGeom prst="rect">
            <a:avLst/>
          </a:prstGeom>
        </p:spPr>
      </p:pic>
      <p:pic>
        <p:nvPicPr>
          <p:cNvPr id="20" name="Resim 19" descr="kişi, şahıs, insan yüzü, giyim, gülümsemek, gülüş içeren bir resim&#10;&#10;Açıklama otomatik olarak oluşturuldu">
            <a:extLst>
              <a:ext uri="{FF2B5EF4-FFF2-40B4-BE49-F238E27FC236}">
                <a16:creationId xmlns:a16="http://schemas.microsoft.com/office/drawing/2014/main" id="{11364CBC-A9F7-F9CE-86F5-0379025819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3771" y="2650052"/>
            <a:ext cx="1481206" cy="1481206"/>
          </a:xfrm>
          <a:prstGeom prst="rect">
            <a:avLst/>
          </a:prstGeom>
        </p:spPr>
      </p:pic>
      <p:pic>
        <p:nvPicPr>
          <p:cNvPr id="22" name="Resim 21" descr="giyim, kişi, şahıs, insan yüzü, kol, paça içeren bir resim&#10;&#10;Açıklama otomatik olarak oluşturuldu">
            <a:extLst>
              <a:ext uri="{FF2B5EF4-FFF2-40B4-BE49-F238E27FC236}">
                <a16:creationId xmlns:a16="http://schemas.microsoft.com/office/drawing/2014/main" id="{64C97155-E7CE-8493-7E8D-B8BD2439B9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691" y="2639376"/>
            <a:ext cx="1481206" cy="1481206"/>
          </a:xfrm>
          <a:prstGeom prst="rect">
            <a:avLst/>
          </a:prstGeom>
        </p:spPr>
      </p:pic>
      <p:pic>
        <p:nvPicPr>
          <p:cNvPr id="24" name="Resim 23" descr="kişi, şahıs, giyim, insan yüzü, gülümsemek, gülüş içeren bir resim&#10;&#10;Açıklama otomatik olarak oluşturuldu">
            <a:extLst>
              <a:ext uri="{FF2B5EF4-FFF2-40B4-BE49-F238E27FC236}">
                <a16:creationId xmlns:a16="http://schemas.microsoft.com/office/drawing/2014/main" id="{3F0FABDA-5004-F560-3D5C-D4BE2F9929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515" y="4319144"/>
            <a:ext cx="1481206" cy="1481206"/>
          </a:xfrm>
          <a:prstGeom prst="rect">
            <a:avLst/>
          </a:prstGeom>
        </p:spPr>
      </p:pic>
      <p:pic>
        <p:nvPicPr>
          <p:cNvPr id="26" name="Resim 25" descr="giyim, kişi, şahıs, insan yüzü, gülümsemek, gülüş içeren bir resim&#10;&#10;Açıklama otomatik olarak oluşturuldu">
            <a:extLst>
              <a:ext uri="{FF2B5EF4-FFF2-40B4-BE49-F238E27FC236}">
                <a16:creationId xmlns:a16="http://schemas.microsoft.com/office/drawing/2014/main" id="{DA214D34-2CCB-06F9-7BE8-46FC74317F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3143" y="4319144"/>
            <a:ext cx="1481206" cy="1481206"/>
          </a:xfrm>
          <a:prstGeom prst="rect">
            <a:avLst/>
          </a:prstGeom>
        </p:spPr>
      </p:pic>
      <p:pic>
        <p:nvPicPr>
          <p:cNvPr id="28" name="Resim 27" descr="kişi, şahıs, insan yüzü, giyim, omuz içeren bir resim&#10;&#10;Açıklama otomatik olarak oluşturuldu">
            <a:extLst>
              <a:ext uri="{FF2B5EF4-FFF2-40B4-BE49-F238E27FC236}">
                <a16:creationId xmlns:a16="http://schemas.microsoft.com/office/drawing/2014/main" id="{CE753742-2EE2-1FDB-57E3-E797E70414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3771" y="4319144"/>
            <a:ext cx="1481206" cy="1481206"/>
          </a:xfrm>
          <a:prstGeom prst="rect">
            <a:avLst/>
          </a:prstGeom>
        </p:spPr>
      </p:pic>
    </p:spTree>
    <p:extLst>
      <p:ext uri="{BB962C8B-B14F-4D97-AF65-F5344CB8AC3E}">
        <p14:creationId xmlns:p14="http://schemas.microsoft.com/office/powerpoint/2010/main" val="348877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845109" y="1870279"/>
            <a:ext cx="9434792" cy="3869393"/>
          </a:xfrm>
          <a:prstGeom prst="rect">
            <a:avLst/>
          </a:prstGeom>
          <a:noFill/>
        </p:spPr>
        <p:txBody>
          <a:bodyPr wrap="square" rtlCol="0">
            <a:spAutoFit/>
          </a:bodyPr>
          <a:lstStyle/>
          <a:p>
            <a:pPr>
              <a:lnSpc>
                <a:spcPct val="150000"/>
              </a:lnSpc>
              <a:spcAft>
                <a:spcPts val="1500"/>
              </a:spcAft>
            </a:pPr>
            <a:r>
              <a:rPr lang="en-US" b="0" i="0" dirty="0">
                <a:solidFill>
                  <a:schemeClr val="bg1"/>
                </a:solidFill>
                <a:effectLst/>
                <a:highlight>
                  <a:srgbClr val="394251"/>
                </a:highlight>
                <a:latin typeface="Arial" panose="020B0604020202020204" pitchFamily="34" charset="0"/>
              </a:rPr>
              <a:t>Simge Intellectual Property is a boutique IP agency dedicated to providing</a:t>
            </a:r>
            <a:r>
              <a:rPr lang="tr-TR" b="0" i="0" dirty="0">
                <a:solidFill>
                  <a:schemeClr val="bg1"/>
                </a:solidFill>
                <a:effectLst/>
                <a:highlight>
                  <a:srgbClr val="394251"/>
                </a:highlight>
                <a:latin typeface="Arial" panose="020B0604020202020204" pitchFamily="34" charset="0"/>
              </a:rPr>
              <a:t> </a:t>
            </a:r>
            <a:r>
              <a:rPr lang="en-US" b="0" i="0" dirty="0">
                <a:solidFill>
                  <a:schemeClr val="bg1"/>
                </a:solidFill>
                <a:effectLst/>
                <a:highlight>
                  <a:srgbClr val="394251"/>
                </a:highlight>
                <a:latin typeface="Arial" panose="020B0604020202020204" pitchFamily="34" charset="0"/>
              </a:rPr>
              <a:t>professional IP services to international IP firms in Turkiye, with a focus on Europe and China.</a:t>
            </a:r>
            <a:endParaRPr lang="tr-TR" b="0" i="0" dirty="0">
              <a:solidFill>
                <a:schemeClr val="bg1"/>
              </a:solidFill>
              <a:effectLst/>
              <a:highlight>
                <a:srgbClr val="394251"/>
              </a:highlight>
              <a:latin typeface="Arial" panose="020B0604020202020204" pitchFamily="34" charset="0"/>
            </a:endParaRPr>
          </a:p>
          <a:p>
            <a:pPr>
              <a:lnSpc>
                <a:spcPct val="150000"/>
              </a:lnSpc>
              <a:spcAft>
                <a:spcPts val="1500"/>
              </a:spcAft>
            </a:pPr>
            <a:r>
              <a:rPr lang="en-US" sz="1800" dirty="0">
                <a:solidFill>
                  <a:schemeClr val="bg1"/>
                </a:solidFill>
                <a:effectLst/>
                <a:latin typeface="Arial" panose="020B0604020202020204" pitchFamily="34" charset="0"/>
                <a:ea typeface="Arial" panose="020B0604020202020204" pitchFamily="34" charset="0"/>
              </a:rPr>
              <a:t>Our target audience consists solely of foreign patent and trademark attorneys outside Turk</a:t>
            </a:r>
            <a:r>
              <a:rPr lang="tr-TR" sz="1800" dirty="0">
                <a:solidFill>
                  <a:schemeClr val="bg1"/>
                </a:solidFill>
                <a:effectLst/>
                <a:latin typeface="Arial" panose="020B0604020202020204" pitchFamily="34" charset="0"/>
                <a:ea typeface="Arial" panose="020B0604020202020204" pitchFamily="34" charset="0"/>
              </a:rPr>
              <a:t>iye</a:t>
            </a:r>
            <a:r>
              <a:rPr lang="en-US" sz="1800" dirty="0">
                <a:solidFill>
                  <a:schemeClr val="bg1"/>
                </a:solidFill>
                <a:effectLst/>
                <a:latin typeface="Arial" panose="020B0604020202020204" pitchFamily="34" charset="0"/>
                <a:ea typeface="Arial" panose="020B0604020202020204" pitchFamily="34" charset="0"/>
              </a:rPr>
              <a:t>. We do not provide services to local companies, individuals, or organisations in Tur</a:t>
            </a:r>
            <a:r>
              <a:rPr lang="tr-TR" sz="1800" dirty="0">
                <a:solidFill>
                  <a:schemeClr val="bg1"/>
                </a:solidFill>
                <a:effectLst/>
                <a:latin typeface="Arial" panose="020B0604020202020204" pitchFamily="34" charset="0"/>
                <a:ea typeface="Arial" panose="020B0604020202020204" pitchFamily="34" charset="0"/>
              </a:rPr>
              <a:t>kiye</a:t>
            </a:r>
            <a:r>
              <a:rPr lang="en-US" sz="1800" dirty="0">
                <a:solidFill>
                  <a:schemeClr val="bg1"/>
                </a:solidFill>
                <a:effectLst/>
                <a:latin typeface="Arial" panose="020B0604020202020204" pitchFamily="34" charset="0"/>
                <a:ea typeface="Arial" panose="020B0604020202020204" pitchFamily="34" charset="0"/>
              </a:rPr>
              <a:t>.</a:t>
            </a:r>
          </a:p>
          <a:p>
            <a:pPr>
              <a:lnSpc>
                <a:spcPct val="150000"/>
              </a:lnSpc>
              <a:spcAft>
                <a:spcPts val="1500"/>
              </a:spcAft>
            </a:pPr>
            <a:r>
              <a:rPr lang="en-US" sz="1800" dirty="0">
                <a:solidFill>
                  <a:schemeClr val="bg1"/>
                </a:solidFill>
                <a:effectLst/>
                <a:latin typeface="Arial" panose="020B0604020202020204" pitchFamily="34" charset="0"/>
                <a:ea typeface="Arial" panose="020B0604020202020204" pitchFamily="34" charset="0"/>
              </a:rPr>
              <a:t>The main purpose of our business model is to provide high-quality service at a lower cost by focusing exclusively on the needs of IP professionals.</a:t>
            </a:r>
          </a:p>
          <a:p>
            <a:pPr algn="just">
              <a:lnSpc>
                <a:spcPct val="115000"/>
              </a:lnSpc>
              <a:spcAft>
                <a:spcPts val="1500"/>
              </a:spcAft>
            </a:pPr>
            <a:endParaRPr lang="tr-TR" b="0" i="0" dirty="0">
              <a:solidFill>
                <a:schemeClr val="bg1"/>
              </a:solidFill>
              <a:effectLst/>
              <a:highlight>
                <a:srgbClr val="394251"/>
              </a:highlight>
              <a:latin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845109" y="1042170"/>
            <a:ext cx="1444626" cy="523220"/>
          </a:xfrm>
          <a:prstGeom prst="rect">
            <a:avLst/>
          </a:prstGeom>
          <a:noFill/>
        </p:spPr>
        <p:txBody>
          <a:bodyPr wrap="none" rtlCol="0">
            <a:spAutoFit/>
          </a:bodyPr>
          <a:lstStyle/>
          <a:p>
            <a:pPr algn="r"/>
            <a:r>
              <a:rPr lang="tr-TR" sz="2800" dirty="0">
                <a:solidFill>
                  <a:schemeClr val="bg1"/>
                </a:solidFill>
                <a:latin typeface="Arial" panose="020B0604020202020204" pitchFamily="34" charset="0"/>
                <a:cs typeface="Arial" panose="020B0604020202020204" pitchFamily="34" charset="0"/>
              </a:rPr>
              <a:t>concept</a:t>
            </a:r>
          </a:p>
        </p:txBody>
      </p:sp>
    </p:spTree>
    <p:extLst>
      <p:ext uri="{BB962C8B-B14F-4D97-AF65-F5344CB8AC3E}">
        <p14:creationId xmlns:p14="http://schemas.microsoft.com/office/powerpoint/2010/main" val="179722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1317619" y="1932753"/>
            <a:ext cx="9206499" cy="2536015"/>
          </a:xfrm>
          <a:prstGeom prst="rect">
            <a:avLst/>
          </a:prstGeom>
          <a:noFill/>
        </p:spPr>
        <p:txBody>
          <a:bodyPr wrap="square" rtlCol="0">
            <a:spAutoFit/>
          </a:bodyPr>
          <a:lstStyle/>
          <a:p>
            <a:pPr algn="just">
              <a:lnSpc>
                <a:spcPct val="150000"/>
              </a:lnSpc>
              <a:spcAft>
                <a:spcPts val="1500"/>
              </a:spcAft>
            </a:pPr>
            <a:r>
              <a:rPr lang="en-US" sz="2000" b="0" i="0" dirty="0">
                <a:solidFill>
                  <a:schemeClr val="bg1"/>
                </a:solidFill>
                <a:effectLst/>
                <a:highlight>
                  <a:srgbClr val="394251"/>
                </a:highlight>
                <a:latin typeface="Arial" panose="020B0604020202020204" pitchFamily="34" charset="0"/>
              </a:rPr>
              <a:t>As a professional-to-professional service provider, we understand the unique needs and challenges faced by global IP firms.</a:t>
            </a:r>
            <a:endParaRPr lang="tr-TR" sz="2000" b="0" i="0" dirty="0">
              <a:solidFill>
                <a:schemeClr val="bg1"/>
              </a:solidFill>
              <a:effectLst/>
              <a:highlight>
                <a:srgbClr val="394251"/>
              </a:highlight>
              <a:latin typeface="Arial" panose="020B0604020202020204" pitchFamily="34" charset="0"/>
            </a:endParaRPr>
          </a:p>
          <a:p>
            <a:pPr algn="just">
              <a:lnSpc>
                <a:spcPct val="150000"/>
              </a:lnSpc>
              <a:spcAft>
                <a:spcPts val="1500"/>
              </a:spcAft>
            </a:pPr>
            <a:r>
              <a:rPr lang="en-US" sz="2000" b="0" i="0" dirty="0">
                <a:solidFill>
                  <a:schemeClr val="bg1"/>
                </a:solidFill>
                <a:effectLst/>
                <a:highlight>
                  <a:srgbClr val="394251"/>
                </a:highlight>
                <a:latin typeface="Arial" panose="020B0604020202020204" pitchFamily="34" charset="0"/>
              </a:rPr>
              <a:t>Our team of experienced attorneys and consultants is committed to offering tailored, strategic advice and support, leveraging our extensive knowledge of both local and international IP landscapes</a:t>
            </a:r>
            <a:r>
              <a:rPr lang="tr-TR" sz="2000" b="0" i="0" dirty="0">
                <a:solidFill>
                  <a:schemeClr val="bg1"/>
                </a:solidFill>
                <a:effectLst/>
                <a:highlight>
                  <a:srgbClr val="394251"/>
                </a:highlight>
                <a:latin typeface="Arial" panose="020B0604020202020204" pitchFamily="34" charset="0"/>
              </a:rPr>
              <a:t>.</a:t>
            </a:r>
            <a:endParaRPr lang="en-US" dirty="0">
              <a:solidFill>
                <a:schemeClr val="bg1"/>
              </a:solidFill>
              <a:effectLst/>
              <a:latin typeface="Arial" panose="020B0604020202020204" pitchFamily="34" charset="0"/>
              <a:ea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Tree>
    <p:extLst>
      <p:ext uri="{BB962C8B-B14F-4D97-AF65-F5344CB8AC3E}">
        <p14:creationId xmlns:p14="http://schemas.microsoft.com/office/powerpoint/2010/main" val="79102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726977" y="1498536"/>
            <a:ext cx="9763066" cy="3334246"/>
          </a:xfrm>
          <a:prstGeom prst="rect">
            <a:avLst/>
          </a:prstGeom>
          <a:noFill/>
        </p:spPr>
        <p:txBody>
          <a:bodyPr wrap="square" rtlCol="0">
            <a:spAutoFit/>
          </a:bodyPr>
          <a:lstStyle/>
          <a:p>
            <a:pPr>
              <a:lnSpc>
                <a:spcPct val="150000"/>
              </a:lnSpc>
              <a:spcAft>
                <a:spcPts val="1500"/>
              </a:spcAft>
            </a:pPr>
            <a:r>
              <a:rPr lang="en-US" dirty="0">
                <a:solidFill>
                  <a:schemeClr val="bg1"/>
                </a:solidFill>
                <a:effectLst/>
                <a:latin typeface="Arial" panose="020B0604020202020204" pitchFamily="34" charset="0"/>
                <a:ea typeface="Arial" panose="020B0604020202020204" pitchFamily="34" charset="0"/>
              </a:rPr>
              <a:t>As we are not serving local applicants and organisations,</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ü"/>
            </a:pPr>
            <a:r>
              <a:rPr lang="tr-TR" dirty="0">
                <a:solidFill>
                  <a:schemeClr val="bg1"/>
                </a:solidFill>
                <a:latin typeface="Arial" panose="020B0604020202020204" pitchFamily="34" charset="0"/>
                <a:ea typeface="Arial" panose="020B0604020202020204" pitchFamily="34" charset="0"/>
              </a:rPr>
              <a:t>W</a:t>
            </a:r>
            <a:r>
              <a:rPr lang="en-US" dirty="0">
                <a:solidFill>
                  <a:schemeClr val="bg1"/>
                </a:solidFill>
                <a:effectLst/>
                <a:latin typeface="Arial" panose="020B0604020202020204" pitchFamily="34" charset="0"/>
                <a:ea typeface="Arial" panose="020B0604020202020204" pitchFamily="34" charset="0"/>
              </a:rPr>
              <a:t>e can reduce staff and operating costs</a:t>
            </a:r>
            <a:r>
              <a:rPr lang="tr-TR" dirty="0">
                <a:solidFill>
                  <a:schemeClr val="bg1"/>
                </a:solidFill>
                <a:effectLst/>
                <a:latin typeface="Arial" panose="020B0604020202020204" pitchFamily="34" charset="0"/>
                <a:ea typeface="Arial" panose="020B0604020202020204" pitchFamily="34" charset="0"/>
              </a:rPr>
              <a:t>:</a:t>
            </a:r>
            <a:r>
              <a:rPr lang="en-US" dirty="0">
                <a:solidFill>
                  <a:schemeClr val="bg1"/>
                </a:solidFill>
                <a:effectLst/>
                <a:latin typeface="Arial" panose="020B0604020202020204" pitchFamily="34" charset="0"/>
                <a:ea typeface="Arial" panose="020B0604020202020204" pitchFamily="34" charset="0"/>
              </a:rPr>
              <a:t> This allows us to offer specialised services with a smaller, more professional team, which reduces attorney fees.</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ü"/>
            </a:pPr>
            <a:r>
              <a:rPr lang="en-US" sz="1800" dirty="0">
                <a:solidFill>
                  <a:schemeClr val="bg1"/>
                </a:solidFill>
                <a:effectLst/>
                <a:latin typeface="Arial" panose="020B0604020202020204" pitchFamily="34" charset="0"/>
                <a:ea typeface="Arial" panose="020B0604020202020204" pitchFamily="34" charset="0"/>
              </a:rPr>
              <a:t>We provide better quality service</a:t>
            </a:r>
            <a:r>
              <a:rPr lang="tr-TR" sz="1800" dirty="0">
                <a:solidFill>
                  <a:schemeClr val="bg1"/>
                </a:solidFill>
                <a:effectLst/>
                <a:latin typeface="Arial" panose="020B0604020202020204" pitchFamily="34" charset="0"/>
                <a:ea typeface="Arial" panose="020B0604020202020204" pitchFamily="34" charset="0"/>
              </a:rPr>
              <a:t>:</a:t>
            </a:r>
            <a:r>
              <a:rPr lang="en-US" sz="1800" dirty="0">
                <a:solidFill>
                  <a:schemeClr val="bg1"/>
                </a:solidFill>
                <a:effectLst/>
                <a:latin typeface="Arial" panose="020B0604020202020204" pitchFamily="34" charset="0"/>
                <a:ea typeface="Arial" panose="020B0604020202020204" pitchFamily="34" charset="0"/>
              </a:rPr>
              <a:t> </a:t>
            </a:r>
            <a:r>
              <a:rPr lang="tr-TR" dirty="0">
                <a:solidFill>
                  <a:schemeClr val="bg1"/>
                </a:solidFill>
                <a:latin typeface="Arial" panose="020B0604020202020204" pitchFamily="34" charset="0"/>
                <a:ea typeface="Arial" panose="020B0604020202020204" pitchFamily="34" charset="0"/>
              </a:rPr>
              <a:t>O</a:t>
            </a:r>
            <a:r>
              <a:rPr lang="en-US" sz="1800" dirty="0" err="1">
                <a:solidFill>
                  <a:schemeClr val="bg1"/>
                </a:solidFill>
                <a:effectLst/>
                <a:latin typeface="Arial" panose="020B0604020202020204" pitchFamily="34" charset="0"/>
                <a:ea typeface="Arial" panose="020B0604020202020204" pitchFamily="34" charset="0"/>
              </a:rPr>
              <a:t>ur</a:t>
            </a:r>
            <a:r>
              <a:rPr lang="en-US" sz="1800" dirty="0">
                <a:solidFill>
                  <a:schemeClr val="bg1"/>
                </a:solidFill>
                <a:effectLst/>
                <a:latin typeface="Arial" panose="020B0604020202020204" pitchFamily="34" charset="0"/>
                <a:ea typeface="Arial" panose="020B0604020202020204" pitchFamily="34" charset="0"/>
              </a:rPr>
              <a:t> team comprises specialists equipped to meet the needs of global IP professionals</a:t>
            </a:r>
            <a:r>
              <a:rPr lang="tr-TR" sz="1800" dirty="0">
                <a:solidFill>
                  <a:schemeClr val="bg1"/>
                </a:solidFill>
                <a:effectLst/>
                <a:latin typeface="Arial" panose="020B0604020202020204" pitchFamily="34" charset="0"/>
                <a:ea typeface="Arial" panose="020B0604020202020204" pitchFamily="34" charset="0"/>
              </a:rPr>
              <a:t>, so b</a:t>
            </a:r>
            <a:r>
              <a:rPr lang="en-US" sz="1800" dirty="0">
                <a:solidFill>
                  <a:schemeClr val="bg1"/>
                </a:solidFill>
                <a:effectLst/>
                <a:latin typeface="Arial" panose="020B0604020202020204" pitchFamily="34" charset="0"/>
                <a:ea typeface="Arial" panose="020B0604020202020204" pitchFamily="34" charset="0"/>
              </a:rPr>
              <a:t>y focusing on specific areas, we can maintain a higher service quality. Our team is not distracted by local applications or customers and can concentrate solely on serving European and Chinese IP companies.</a:t>
            </a: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Tree>
    <p:extLst>
      <p:ext uri="{BB962C8B-B14F-4D97-AF65-F5344CB8AC3E}">
        <p14:creationId xmlns:p14="http://schemas.microsoft.com/office/powerpoint/2010/main" val="249439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511155" y="1866829"/>
            <a:ext cx="10541158" cy="3495829"/>
          </a:xfrm>
          <a:prstGeom prst="rect">
            <a:avLst/>
          </a:prstGeom>
          <a:noFill/>
        </p:spPr>
        <p:txBody>
          <a:bodyPr wrap="square" rtlCol="0">
            <a:spAutoFit/>
          </a:bodyPr>
          <a:lstStyle/>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Prosecution and Litigation for patent, utility model, trademark and design rights,</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Preparation of Enforcement</a:t>
            </a:r>
            <a:r>
              <a:rPr lang="tr-TR" dirty="0">
                <a:solidFill>
                  <a:schemeClr val="bg1"/>
                </a:solidFill>
                <a:effectLst/>
                <a:latin typeface="Arial" panose="020B0604020202020204" pitchFamily="34" charset="0"/>
                <a:ea typeface="Arial" panose="020B0604020202020204" pitchFamily="34" charset="0"/>
              </a:rPr>
              <a:t>s</a:t>
            </a:r>
            <a:r>
              <a:rPr lang="en-US" dirty="0">
                <a:solidFill>
                  <a:schemeClr val="bg1"/>
                </a:solidFill>
                <a:effectLst/>
                <a:latin typeface="Arial" panose="020B0604020202020204" pitchFamily="34" charset="0"/>
                <a:ea typeface="Arial" panose="020B0604020202020204" pitchFamily="34" charset="0"/>
              </a:rPr>
              <a:t>,</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EP validation applications,</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PCT - national phase applications,</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Madrid Protocol (Provisional Refusal</a:t>
            </a:r>
            <a:r>
              <a:rPr lang="tr-TR" dirty="0">
                <a:solidFill>
                  <a:schemeClr val="bg1"/>
                </a:solidFill>
                <a:effectLst/>
                <a:latin typeface="Arial" panose="020B0604020202020204" pitchFamily="34" charset="0"/>
                <a:ea typeface="Arial" panose="020B0604020202020204" pitchFamily="34" charset="0"/>
              </a:rPr>
              <a:t>s</a:t>
            </a:r>
            <a:r>
              <a:rPr lang="en-US" dirty="0">
                <a:solidFill>
                  <a:schemeClr val="bg1"/>
                </a:solidFill>
                <a:effectLst/>
                <a:latin typeface="Arial" panose="020B0604020202020204" pitchFamily="34" charset="0"/>
                <a:ea typeface="Arial" panose="020B0604020202020204" pitchFamily="34" charset="0"/>
              </a:rPr>
              <a:t> from the TPTO),</a:t>
            </a:r>
            <a:endParaRPr lang="tr-TR" dirty="0">
              <a:solidFill>
                <a:schemeClr val="bg1"/>
              </a:solidFill>
              <a:effectLst/>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Design - Hague agreement (Priority Document submission</a:t>
            </a:r>
            <a:r>
              <a:rPr lang="tr-TR" dirty="0">
                <a:solidFill>
                  <a:schemeClr val="bg1"/>
                </a:solidFill>
                <a:effectLst/>
                <a:latin typeface="Arial" panose="020B0604020202020204" pitchFamily="34" charset="0"/>
                <a:ea typeface="Arial" panose="020B0604020202020204" pitchFamily="34" charset="0"/>
              </a:rPr>
              <a:t>s</a:t>
            </a:r>
            <a:r>
              <a:rPr lang="en-US" dirty="0">
                <a:solidFill>
                  <a:schemeClr val="bg1"/>
                </a:solidFill>
                <a:effectLst/>
                <a:latin typeface="Arial" panose="020B0604020202020204" pitchFamily="34" charset="0"/>
                <a:ea typeface="Arial" panose="020B0604020202020204" pitchFamily="34" charset="0"/>
              </a:rPr>
              <a:t>, Office action</a:t>
            </a:r>
            <a:r>
              <a:rPr lang="tr-TR" dirty="0">
                <a:solidFill>
                  <a:schemeClr val="bg1"/>
                </a:solidFill>
                <a:effectLst/>
                <a:latin typeface="Arial" panose="020B0604020202020204" pitchFamily="34" charset="0"/>
                <a:ea typeface="Arial" panose="020B0604020202020204" pitchFamily="34" charset="0"/>
              </a:rPr>
              <a:t>s</a:t>
            </a:r>
            <a:r>
              <a:rPr lang="en-US" dirty="0">
                <a:solidFill>
                  <a:schemeClr val="bg1"/>
                </a:solidFill>
                <a:effectLst/>
                <a:latin typeface="Arial" panose="020B0604020202020204" pitchFamily="34" charset="0"/>
                <a:ea typeface="Arial" panose="020B0604020202020204" pitchFamily="34" charset="0"/>
              </a:rPr>
              <a:t>)</a:t>
            </a:r>
            <a:endParaRPr lang="tr-TR" dirty="0">
              <a:solidFill>
                <a:schemeClr val="bg1"/>
              </a:solidFill>
              <a:effectLst/>
              <a:latin typeface="Arial" panose="020B0604020202020204" pitchFamily="34" charset="0"/>
              <a:ea typeface="Arial" panose="020B0604020202020204" pitchFamily="34" charset="0"/>
            </a:endParaRP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
        <p:nvSpPr>
          <p:cNvPr id="4" name="Metin kutusu 3">
            <a:extLst>
              <a:ext uri="{FF2B5EF4-FFF2-40B4-BE49-F238E27FC236}">
                <a16:creationId xmlns:a16="http://schemas.microsoft.com/office/drawing/2014/main" id="{372FF316-081B-62BE-DC8F-49BDC168DD69}"/>
              </a:ext>
            </a:extLst>
          </p:cNvPr>
          <p:cNvSpPr txBox="1"/>
          <p:nvPr/>
        </p:nvSpPr>
        <p:spPr>
          <a:xfrm>
            <a:off x="761053" y="919734"/>
            <a:ext cx="1599842" cy="523220"/>
          </a:xfrm>
          <a:prstGeom prst="rect">
            <a:avLst/>
          </a:prstGeom>
          <a:noFill/>
        </p:spPr>
        <p:txBody>
          <a:bodyPr wrap="square" rtlCol="0">
            <a:spAutoFit/>
          </a:bodyPr>
          <a:lstStyle/>
          <a:p>
            <a:pPr algn="r"/>
            <a:r>
              <a:rPr lang="tr-TR" sz="2800" b="0" i="0" dirty="0">
                <a:solidFill>
                  <a:schemeClr val="bg1"/>
                </a:solidFill>
                <a:effectLst/>
                <a:highlight>
                  <a:srgbClr val="394251"/>
                </a:highlight>
                <a:latin typeface="Arial" panose="020B0604020202020204" pitchFamily="34" charset="0"/>
              </a:rPr>
              <a:t>services</a:t>
            </a:r>
            <a:endParaRPr lang="tr-TR" sz="2800" b="1" i="0" dirty="0">
              <a:solidFill>
                <a:schemeClr val="bg1"/>
              </a:solidFill>
              <a:effectLst/>
              <a:highlight>
                <a:srgbClr val="394251"/>
              </a:highlight>
              <a:latin typeface="var( --e-global-typography-primary-font-family )"/>
            </a:endParaRPr>
          </a:p>
        </p:txBody>
      </p:sp>
    </p:spTree>
    <p:extLst>
      <p:ext uri="{BB962C8B-B14F-4D97-AF65-F5344CB8AC3E}">
        <p14:creationId xmlns:p14="http://schemas.microsoft.com/office/powerpoint/2010/main" val="353291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5D27717-940E-9D30-4947-9FB0E7DD435C}"/>
              </a:ext>
            </a:extLst>
          </p:cNvPr>
          <p:cNvSpPr txBox="1"/>
          <p:nvPr/>
        </p:nvSpPr>
        <p:spPr>
          <a:xfrm>
            <a:off x="761053" y="1658415"/>
            <a:ext cx="9382540" cy="3911327"/>
          </a:xfrm>
          <a:prstGeom prst="rect">
            <a:avLst/>
          </a:prstGeom>
          <a:noFill/>
        </p:spPr>
        <p:txBody>
          <a:bodyPr wrap="square" rtlCol="0">
            <a:spAutoFit/>
          </a:bodyPr>
          <a:lstStyle/>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Invalidation procedure</a:t>
            </a:r>
            <a:r>
              <a:rPr lang="tr-TR" dirty="0">
                <a:solidFill>
                  <a:schemeClr val="bg1"/>
                </a:solidFill>
                <a:effectLst/>
                <a:latin typeface="Arial" panose="020B0604020202020204" pitchFamily="34" charset="0"/>
                <a:ea typeface="Arial" panose="020B0604020202020204" pitchFamily="34" charset="0"/>
              </a:rPr>
              <a:t>s</a:t>
            </a:r>
            <a:r>
              <a:rPr lang="en-US" dirty="0">
                <a:solidFill>
                  <a:schemeClr val="bg1"/>
                </a:solidFill>
                <a:effectLst/>
                <a:latin typeface="Arial" panose="020B0604020202020204" pitchFamily="34" charset="0"/>
                <a:ea typeface="Arial" panose="020B0604020202020204" pitchFamily="34" charset="0"/>
              </a:rPr>
              <a:t>, </a:t>
            </a:r>
            <a:r>
              <a:rPr lang="tr-TR" dirty="0">
                <a:solidFill>
                  <a:schemeClr val="bg1"/>
                </a:solidFill>
                <a:effectLst/>
                <a:latin typeface="Arial" panose="020B0604020202020204" pitchFamily="34" charset="0"/>
                <a:ea typeface="Arial" panose="020B0604020202020204" pitchFamily="34" charset="0"/>
              </a:rPr>
              <a:t>o</a:t>
            </a:r>
            <a:r>
              <a:rPr lang="en-US" dirty="0" err="1">
                <a:solidFill>
                  <a:schemeClr val="bg1"/>
                </a:solidFill>
                <a:effectLst/>
                <a:latin typeface="Arial" panose="020B0604020202020204" pitchFamily="34" charset="0"/>
                <a:ea typeface="Arial" panose="020B0604020202020204" pitchFamily="34" charset="0"/>
              </a:rPr>
              <a:t>pposition</a:t>
            </a:r>
            <a:r>
              <a:rPr lang="tr-TR" dirty="0">
                <a:solidFill>
                  <a:schemeClr val="bg1"/>
                </a:solidFill>
                <a:effectLst/>
                <a:latin typeface="Arial" panose="020B0604020202020204" pitchFamily="34" charset="0"/>
                <a:ea typeface="Arial" panose="020B0604020202020204" pitchFamily="34" charset="0"/>
              </a:rPr>
              <a:t>s</a:t>
            </a:r>
            <a:r>
              <a:rPr lang="en-US" dirty="0">
                <a:solidFill>
                  <a:schemeClr val="bg1"/>
                </a:solidFill>
                <a:effectLst/>
                <a:latin typeface="Arial" panose="020B0604020202020204" pitchFamily="34" charset="0"/>
                <a:ea typeface="Arial" panose="020B0604020202020204" pitchFamily="34" charset="0"/>
              </a:rPr>
              <a:t>, appeal</a:t>
            </a:r>
            <a:r>
              <a:rPr lang="tr-TR" dirty="0">
                <a:solidFill>
                  <a:schemeClr val="bg1"/>
                </a:solidFill>
                <a:effectLst/>
                <a:latin typeface="Arial" panose="020B0604020202020204" pitchFamily="34" charset="0"/>
                <a:ea typeface="Arial" panose="020B0604020202020204" pitchFamily="34" charset="0"/>
              </a:rPr>
              <a:t>s </a:t>
            </a:r>
            <a:r>
              <a:rPr lang="en-US" dirty="0">
                <a:solidFill>
                  <a:schemeClr val="bg1"/>
                </a:solidFill>
                <a:effectLst/>
                <a:latin typeface="Arial" panose="020B0604020202020204" pitchFamily="34" charset="0"/>
                <a:ea typeface="Arial" panose="020B0604020202020204" pitchFamily="34" charset="0"/>
              </a:rPr>
              <a:t>against the decision of refusal,</a:t>
            </a:r>
            <a:endParaRPr lang="tr-TR" dirty="0">
              <a:solidFill>
                <a:schemeClr val="bg1"/>
              </a:solidFill>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A request for </a:t>
            </a:r>
            <a:r>
              <a:rPr lang="tr-TR" dirty="0">
                <a:solidFill>
                  <a:schemeClr val="bg1"/>
                </a:solidFill>
                <a:effectLst/>
                <a:latin typeface="Arial" panose="020B0604020202020204" pitchFamily="34" charset="0"/>
                <a:ea typeface="Arial" panose="020B0604020202020204" pitchFamily="34" charset="0"/>
              </a:rPr>
              <a:t>appeal</a:t>
            </a:r>
            <a:r>
              <a:rPr lang="en-US" dirty="0">
                <a:solidFill>
                  <a:schemeClr val="bg1"/>
                </a:solidFill>
                <a:effectLst/>
                <a:latin typeface="Arial" panose="020B0604020202020204" pitchFamily="34" charset="0"/>
                <a:ea typeface="Arial" panose="020B0604020202020204" pitchFamily="34" charset="0"/>
              </a:rPr>
              <a:t> against the decision of rejection by TPTO </a:t>
            </a:r>
            <a:r>
              <a:rPr lang="tr-TR" dirty="0">
                <a:solidFill>
                  <a:schemeClr val="bg1"/>
                </a:solidFill>
                <a:latin typeface="Arial" panose="020B0604020202020204" pitchFamily="34" charset="0"/>
                <a:ea typeface="Arial" panose="020B0604020202020204" pitchFamily="34" charset="0"/>
              </a:rPr>
              <a:t>and</a:t>
            </a:r>
            <a:r>
              <a:rPr lang="en-US" dirty="0">
                <a:solidFill>
                  <a:schemeClr val="bg1"/>
                </a:solidFill>
                <a:effectLst/>
                <a:latin typeface="Arial" panose="020B0604020202020204" pitchFamily="34" charset="0"/>
                <a:ea typeface="Arial" panose="020B0604020202020204" pitchFamily="34" charset="0"/>
              </a:rPr>
              <a:t> IP High</a:t>
            </a:r>
            <a:r>
              <a:rPr lang="tr-TR" dirty="0">
                <a:solidFill>
                  <a:schemeClr val="bg1"/>
                </a:solidFill>
                <a:effectLst/>
                <a:latin typeface="Arial" panose="020B0604020202020204" pitchFamily="34" charset="0"/>
                <a:ea typeface="Arial" panose="020B0604020202020204" pitchFamily="34" charset="0"/>
              </a:rPr>
              <a:t> </a:t>
            </a:r>
            <a:r>
              <a:rPr lang="en-US" dirty="0">
                <a:solidFill>
                  <a:schemeClr val="bg1"/>
                </a:solidFill>
                <a:effectLst/>
                <a:latin typeface="Arial" panose="020B0604020202020204" pitchFamily="34" charset="0"/>
                <a:ea typeface="Arial" panose="020B0604020202020204" pitchFamily="34" charset="0"/>
              </a:rPr>
              <a:t>Court,</a:t>
            </a:r>
            <a:endParaRPr lang="tr-TR" dirty="0">
              <a:solidFill>
                <a:schemeClr val="bg1"/>
              </a:solidFill>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Administrative Case as a </a:t>
            </a:r>
            <a:r>
              <a:rPr lang="tr-TR" dirty="0" err="1">
                <a:solidFill>
                  <a:schemeClr val="bg1"/>
                </a:solidFill>
                <a:effectLst/>
                <a:latin typeface="Arial" panose="020B0604020202020204" pitchFamily="34" charset="0"/>
                <a:ea typeface="Arial" panose="020B0604020202020204" pitchFamily="34" charset="0"/>
              </a:rPr>
              <a:t>appeals</a:t>
            </a:r>
            <a:r>
              <a:rPr lang="en-US" dirty="0">
                <a:solidFill>
                  <a:schemeClr val="bg1"/>
                </a:solidFill>
                <a:effectLst/>
                <a:latin typeface="Arial" panose="020B0604020202020204" pitchFamily="34" charset="0"/>
                <a:ea typeface="Arial" panose="020B0604020202020204" pitchFamily="34" charset="0"/>
              </a:rPr>
              <a:t> against a decision of rejection and </a:t>
            </a:r>
            <a:r>
              <a:rPr lang="tr-TR" dirty="0">
                <a:solidFill>
                  <a:schemeClr val="bg1"/>
                </a:solidFill>
                <a:effectLst/>
                <a:latin typeface="Arial" panose="020B0604020202020204" pitchFamily="34" charset="0"/>
                <a:ea typeface="Arial" panose="020B0604020202020204" pitchFamily="34" charset="0"/>
              </a:rPr>
              <a:t>a</a:t>
            </a:r>
            <a:r>
              <a:rPr lang="en-US" dirty="0" err="1">
                <a:solidFill>
                  <a:schemeClr val="bg1"/>
                </a:solidFill>
                <a:effectLst/>
                <a:latin typeface="Arial" panose="020B0604020202020204" pitchFamily="34" charset="0"/>
                <a:ea typeface="Arial" panose="020B0604020202020204" pitchFamily="34" charset="0"/>
              </a:rPr>
              <a:t>ppeal</a:t>
            </a:r>
            <a:r>
              <a:rPr lang="tr-TR" dirty="0">
                <a:solidFill>
                  <a:schemeClr val="bg1"/>
                </a:solidFill>
                <a:effectLst/>
                <a:latin typeface="Arial" panose="020B0604020202020204" pitchFamily="34" charset="0"/>
                <a:ea typeface="Arial" panose="020B0604020202020204" pitchFamily="34" charset="0"/>
              </a:rPr>
              <a:t>s</a:t>
            </a:r>
            <a:r>
              <a:rPr lang="en-US" dirty="0">
                <a:solidFill>
                  <a:schemeClr val="bg1"/>
                </a:solidFill>
                <a:effectLst/>
                <a:latin typeface="Arial" panose="020B0604020202020204" pitchFamily="34" charset="0"/>
                <a:ea typeface="Arial" panose="020B0604020202020204" pitchFamily="34" charset="0"/>
              </a:rPr>
              <a:t> for </a:t>
            </a:r>
            <a:r>
              <a:rPr lang="tr-TR" dirty="0">
                <a:solidFill>
                  <a:schemeClr val="bg1"/>
                </a:solidFill>
                <a:effectLst/>
                <a:latin typeface="Arial" panose="020B0604020202020204" pitchFamily="34" charset="0"/>
                <a:ea typeface="Arial" panose="020B0604020202020204" pitchFamily="34" charset="0"/>
              </a:rPr>
              <a:t>o</a:t>
            </a:r>
            <a:r>
              <a:rPr lang="en-US" dirty="0" err="1">
                <a:solidFill>
                  <a:schemeClr val="bg1"/>
                </a:solidFill>
                <a:effectLst/>
                <a:latin typeface="Arial" panose="020B0604020202020204" pitchFamily="34" charset="0"/>
                <a:ea typeface="Arial" panose="020B0604020202020204" pitchFamily="34" charset="0"/>
              </a:rPr>
              <a:t>pposition</a:t>
            </a:r>
            <a:r>
              <a:rPr lang="en-US" dirty="0">
                <a:solidFill>
                  <a:schemeClr val="bg1"/>
                </a:solidFill>
                <a:effectLst/>
                <a:latin typeface="Arial" panose="020B0604020202020204" pitchFamily="34" charset="0"/>
                <a:ea typeface="Arial" panose="020B0604020202020204" pitchFamily="34" charset="0"/>
              </a:rPr>
              <a:t> and </a:t>
            </a:r>
            <a:r>
              <a:rPr lang="tr-TR" dirty="0">
                <a:solidFill>
                  <a:schemeClr val="bg1"/>
                </a:solidFill>
                <a:latin typeface="Arial" panose="020B0604020202020204" pitchFamily="34" charset="0"/>
                <a:ea typeface="Arial" panose="020B0604020202020204" pitchFamily="34" charset="0"/>
              </a:rPr>
              <a:t>i</a:t>
            </a:r>
            <a:r>
              <a:rPr lang="en-US" dirty="0" err="1">
                <a:solidFill>
                  <a:schemeClr val="bg1"/>
                </a:solidFill>
                <a:effectLst/>
                <a:latin typeface="Arial" panose="020B0604020202020204" pitchFamily="34" charset="0"/>
                <a:ea typeface="Arial" panose="020B0604020202020204" pitchFamily="34" charset="0"/>
              </a:rPr>
              <a:t>nvalidatio</a:t>
            </a:r>
            <a:r>
              <a:rPr lang="tr-TR" dirty="0">
                <a:solidFill>
                  <a:schemeClr val="bg1"/>
                </a:solidFill>
                <a:effectLst/>
                <a:latin typeface="Arial" panose="020B0604020202020204" pitchFamily="34" charset="0"/>
                <a:ea typeface="Arial" panose="020B0604020202020204" pitchFamily="34" charset="0"/>
              </a:rPr>
              <a:t>n,</a:t>
            </a:r>
          </a:p>
          <a:p>
            <a:pPr marL="285750" indent="-285750">
              <a:lnSpc>
                <a:spcPct val="150000"/>
              </a:lnSpc>
              <a:spcAft>
                <a:spcPts val="1500"/>
              </a:spcAft>
              <a:buFont typeface="Wingdings" panose="05000000000000000000" pitchFamily="2" charset="2"/>
              <a:buChar char="Ø"/>
            </a:pPr>
            <a:r>
              <a:rPr lang="tr-TR" dirty="0">
                <a:solidFill>
                  <a:schemeClr val="bg1"/>
                </a:solidFill>
                <a:latin typeface="Arial" panose="020B0604020202020204" pitchFamily="34" charset="0"/>
                <a:ea typeface="Arial" panose="020B0604020202020204" pitchFamily="34" charset="0"/>
              </a:rPr>
              <a:t>T</a:t>
            </a:r>
            <a:r>
              <a:rPr lang="en-US" dirty="0" err="1">
                <a:solidFill>
                  <a:schemeClr val="bg1"/>
                </a:solidFill>
                <a:effectLst/>
                <a:latin typeface="Arial" panose="020B0604020202020204" pitchFamily="34" charset="0"/>
                <a:ea typeface="Arial" panose="020B0604020202020204" pitchFamily="34" charset="0"/>
              </a:rPr>
              <a:t>echnology</a:t>
            </a:r>
            <a:r>
              <a:rPr lang="en-US" dirty="0">
                <a:solidFill>
                  <a:schemeClr val="bg1"/>
                </a:solidFill>
                <a:effectLst/>
                <a:latin typeface="Arial" panose="020B0604020202020204" pitchFamily="34" charset="0"/>
                <a:ea typeface="Arial" panose="020B0604020202020204" pitchFamily="34" charset="0"/>
              </a:rPr>
              <a:t> transfer, Comprehensive patent-related management consultation</a:t>
            </a:r>
            <a:r>
              <a:rPr lang="tr-TR" dirty="0">
                <a:solidFill>
                  <a:schemeClr val="bg1"/>
                </a:solidFill>
                <a:effectLst/>
                <a:latin typeface="Arial" panose="020B0604020202020204" pitchFamily="34" charset="0"/>
                <a:ea typeface="Arial" panose="020B0604020202020204" pitchFamily="34" charset="0"/>
              </a:rPr>
              <a:t>,</a:t>
            </a:r>
            <a:endParaRPr lang="tr-TR" dirty="0">
              <a:solidFill>
                <a:schemeClr val="bg1"/>
              </a:solidFill>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Annuities and renewals</a:t>
            </a:r>
            <a:r>
              <a:rPr lang="tr-TR" dirty="0">
                <a:solidFill>
                  <a:schemeClr val="bg1"/>
                </a:solidFill>
                <a:effectLst/>
                <a:latin typeface="Arial" panose="020B0604020202020204" pitchFamily="34" charset="0"/>
                <a:ea typeface="Arial" panose="020B0604020202020204" pitchFamily="34" charset="0"/>
              </a:rPr>
              <a:t>,</a:t>
            </a:r>
            <a:endParaRPr lang="tr-TR" dirty="0">
              <a:solidFill>
                <a:schemeClr val="bg1"/>
              </a:solidFill>
              <a:latin typeface="Arial" panose="020B0604020202020204" pitchFamily="34" charset="0"/>
              <a:ea typeface="Arial" panose="020B0604020202020204" pitchFamily="34" charset="0"/>
            </a:endParaRPr>
          </a:p>
          <a:p>
            <a:pPr marL="285750" indent="-285750">
              <a:lnSpc>
                <a:spcPct val="150000"/>
              </a:lnSpc>
              <a:spcAft>
                <a:spcPts val="1500"/>
              </a:spcAft>
              <a:buFont typeface="Wingdings" panose="05000000000000000000" pitchFamily="2" charset="2"/>
              <a:buChar char="Ø"/>
            </a:pPr>
            <a:r>
              <a:rPr lang="en-US" dirty="0">
                <a:solidFill>
                  <a:schemeClr val="bg1"/>
                </a:solidFill>
                <a:effectLst/>
                <a:latin typeface="Arial" panose="020B0604020202020204" pitchFamily="34" charset="0"/>
                <a:ea typeface="Arial" panose="020B0604020202020204" pitchFamily="34" charset="0"/>
              </a:rPr>
              <a:t>English communication by online meeting.</a:t>
            </a:r>
          </a:p>
        </p:txBody>
      </p:sp>
      <p:pic>
        <p:nvPicPr>
          <p:cNvPr id="3" name="Resim 2">
            <a:extLst>
              <a:ext uri="{FF2B5EF4-FFF2-40B4-BE49-F238E27FC236}">
                <a16:creationId xmlns:a16="http://schemas.microsoft.com/office/drawing/2014/main" id="{9E526ECC-9AA9-8A5F-77F8-2E371243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77" y="364332"/>
            <a:ext cx="6095991" cy="339942"/>
          </a:xfrm>
          <a:prstGeom prst="rect">
            <a:avLst/>
          </a:prstGeom>
        </p:spPr>
      </p:pic>
    </p:spTree>
    <p:extLst>
      <p:ext uri="{BB962C8B-B14F-4D97-AF65-F5344CB8AC3E}">
        <p14:creationId xmlns:p14="http://schemas.microsoft.com/office/powerpoint/2010/main" val="387930183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361</TotalTime>
  <Words>876</Words>
  <Application>Microsoft Office PowerPoint</Application>
  <PresentationFormat>Geniş ekran</PresentationFormat>
  <Paragraphs>57</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TYC0727</dc:creator>
  <cp:lastModifiedBy>SIMGE IP</cp:lastModifiedBy>
  <cp:revision>22</cp:revision>
  <dcterms:created xsi:type="dcterms:W3CDTF">2024-05-28T20:36:56Z</dcterms:created>
  <dcterms:modified xsi:type="dcterms:W3CDTF">2024-06-12T22:00:08Z</dcterms:modified>
</cp:coreProperties>
</file>